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6" r:id="rId1"/>
    <p:sldMasterId id="2147483740" r:id="rId2"/>
    <p:sldMasterId id="2147483752" r:id="rId3"/>
  </p:sldMasterIdLst>
  <p:notesMasterIdLst>
    <p:notesMasterId r:id="rId35"/>
  </p:notesMasterIdLst>
  <p:sldIdLst>
    <p:sldId id="256" r:id="rId4"/>
    <p:sldId id="417" r:id="rId5"/>
    <p:sldId id="329" r:id="rId6"/>
    <p:sldId id="267" r:id="rId7"/>
    <p:sldId id="430" r:id="rId8"/>
    <p:sldId id="271" r:id="rId9"/>
    <p:sldId id="362" r:id="rId10"/>
    <p:sldId id="443" r:id="rId11"/>
    <p:sldId id="336" r:id="rId12"/>
    <p:sldId id="427" r:id="rId13"/>
    <p:sldId id="432" r:id="rId14"/>
    <p:sldId id="431" r:id="rId15"/>
    <p:sldId id="433" r:id="rId16"/>
    <p:sldId id="434" r:id="rId17"/>
    <p:sldId id="438" r:id="rId18"/>
    <p:sldId id="400" r:id="rId19"/>
    <p:sldId id="436" r:id="rId20"/>
    <p:sldId id="442" r:id="rId21"/>
    <p:sldId id="440" r:id="rId22"/>
    <p:sldId id="441" r:id="rId23"/>
    <p:sldId id="444" r:id="rId24"/>
    <p:sldId id="429" r:id="rId25"/>
    <p:sldId id="439" r:id="rId26"/>
    <p:sldId id="445" r:id="rId27"/>
    <p:sldId id="435" r:id="rId28"/>
    <p:sldId id="428" r:id="rId29"/>
    <p:sldId id="446" r:id="rId30"/>
    <p:sldId id="426" r:id="rId31"/>
    <p:sldId id="282" r:id="rId32"/>
    <p:sldId id="447" r:id="rId33"/>
    <p:sldId id="397"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Calibri Light" panose="020F0302020204030204" pitchFamily="34" charset="0"/>
      <p:regular r:id="rId40"/>
      <p:italic r:id="rId41"/>
    </p:embeddedFont>
    <p:embeddedFont>
      <p:font typeface="Lora" panose="020B0604020202020204" charset="0"/>
      <p:regular r:id="rId42"/>
      <p:bold r:id="rId43"/>
      <p:italic r:id="rId44"/>
      <p:boldItalic r:id="rId45"/>
    </p:embeddedFont>
    <p:embeddedFont>
      <p:font typeface="Roboto" panose="02000000000000000000" pitchFamily="2" charset="0"/>
      <p:regular r:id="rId46"/>
      <p:bold r:id="rId47"/>
      <p:italic r:id="rId48"/>
      <p:boldItalic r:id="rId49"/>
    </p:embeddedFont>
    <p:embeddedFont>
      <p:font typeface="Tahoma" panose="020B0604030504040204" pitchFamily="34" charset="0"/>
      <p:regular r:id="rId50"/>
      <p:bold r:id="rId51"/>
    </p:embeddedFont>
    <p:embeddedFont>
      <p:font typeface="Trebuchet MS" panose="020B0603020202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F538A99-A4CB-47A9-B8D3-5FEE18629132}">
  <a:tblStyle styleId="{9F538A99-A4CB-47A9-B8D3-5FEE1862913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78261" autoAdjust="0"/>
  </p:normalViewPr>
  <p:slideViewPr>
    <p:cSldViewPr snapToGrid="0">
      <p:cViewPr varScale="1">
        <p:scale>
          <a:sx n="113" d="100"/>
          <a:sy n="113" d="100"/>
        </p:scale>
        <p:origin x="12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4.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font" Target="fonts/font1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9.fntdata"/><Relationship Id="rId52"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g6374878b86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87" name="Google Shape;587;g6374878b8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Canvas groups </a:t>
            </a:r>
          </a:p>
        </p:txBody>
      </p:sp>
    </p:spTree>
    <p:extLst>
      <p:ext uri="{BB962C8B-B14F-4D97-AF65-F5344CB8AC3E}">
        <p14:creationId xmlns:p14="http://schemas.microsoft.com/office/powerpoint/2010/main" val="2763354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Inquiry-based learning with a topic that everyone can connect with</a:t>
            </a:r>
          </a:p>
        </p:txBody>
      </p:sp>
    </p:spTree>
    <p:extLst>
      <p:ext uri="{BB962C8B-B14F-4D97-AF65-F5344CB8AC3E}">
        <p14:creationId xmlns:p14="http://schemas.microsoft.com/office/powerpoint/2010/main" val="790613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Teaching others is the best way for students to learn</a:t>
            </a:r>
          </a:p>
          <a:p>
            <a:pPr marL="158750" indent="0">
              <a:buNone/>
            </a:pPr>
            <a:endParaRPr lang="en-US" dirty="0"/>
          </a:p>
          <a:p>
            <a:pPr marL="158750" indent="0">
              <a:buNone/>
            </a:pPr>
            <a:r>
              <a:rPr lang="en-US" dirty="0"/>
              <a:t>I use a Jigsaw once every semester in every class I taught.  It takes a lot of time, but really helps forge the student bond. </a:t>
            </a:r>
          </a:p>
        </p:txBody>
      </p:sp>
    </p:spTree>
    <p:extLst>
      <p:ext uri="{BB962C8B-B14F-4D97-AF65-F5344CB8AC3E}">
        <p14:creationId xmlns:p14="http://schemas.microsoft.com/office/powerpoint/2010/main" val="1056911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61906a4166_1_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254000" lvl="0" indent="0" algn="l" rtl="0">
              <a:spcBef>
                <a:spcPts val="0"/>
              </a:spcBef>
              <a:spcAft>
                <a:spcPts val="0"/>
              </a:spcAft>
              <a:buClr>
                <a:schemeClr val="dk1"/>
              </a:buClr>
              <a:buSzPts val="1100"/>
              <a:buFont typeface="Arial"/>
              <a:buNone/>
            </a:pPr>
            <a:endParaRPr sz="2100" dirty="0">
              <a:solidFill>
                <a:srgbClr val="3F3F3F"/>
              </a:solidFill>
              <a:latin typeface="Trebuchet MS"/>
              <a:ea typeface="Trebuchet MS"/>
              <a:cs typeface="Trebuchet MS"/>
              <a:sym typeface="Trebuchet MS"/>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
        <p:nvSpPr>
          <p:cNvPr id="479" name="Google Shape;479;g61906a4166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88832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64c6c944d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64c6c944d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963525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64c6c944d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64c6c944d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502979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These techniques take time…plan so that you have the time to do at least one at the end of the semester</a:t>
            </a:r>
          </a:p>
          <a:p>
            <a:pPr marL="158750" indent="0">
              <a:buNone/>
            </a:pPr>
            <a:endParaRPr lang="en-US" dirty="0"/>
          </a:p>
          <a:p>
            <a:pPr marL="158750" indent="0">
              <a:buNone/>
            </a:pPr>
            <a:r>
              <a:rPr lang="en-US" dirty="0"/>
              <a:t>All information has been provided to Brandon to share with you!</a:t>
            </a:r>
          </a:p>
        </p:txBody>
      </p:sp>
    </p:spTree>
    <p:extLst>
      <p:ext uri="{BB962C8B-B14F-4D97-AF65-F5344CB8AC3E}">
        <p14:creationId xmlns:p14="http://schemas.microsoft.com/office/powerpoint/2010/main" val="2499834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64c6c944d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64c6c944d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930856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64c6c944d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64c6c944d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219161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64c6c944d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64c6c944d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403263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118cfa86735a394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3" name="Google Shape;763;g118cfa86735a394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64c6c944d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64c6c944d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1783992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g61906a4166_9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Doing this work feels difficult and uncertain at first, but becomes more comfortable as you make it your own.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Fall 2020- </a:t>
            </a:r>
          </a:p>
          <a:p>
            <a:pPr marL="0" lvl="0" indent="0" algn="l" rtl="0">
              <a:spcBef>
                <a:spcPts val="0"/>
              </a:spcBef>
              <a:spcAft>
                <a:spcPts val="0"/>
              </a:spcAft>
              <a:buNone/>
            </a:pPr>
            <a:r>
              <a:rPr lang="en-US" dirty="0"/>
              <a:t>Math 162 1</a:t>
            </a:r>
          </a:p>
          <a:p>
            <a:pPr marL="0" lvl="0" indent="0" algn="l" rtl="0">
              <a:spcBef>
                <a:spcPts val="0"/>
              </a:spcBef>
              <a:spcAft>
                <a:spcPts val="0"/>
              </a:spcAft>
              <a:buNone/>
            </a:pPr>
            <a:r>
              <a:rPr lang="en-US" dirty="0"/>
              <a:t>Math 062/162 3</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Math 165 22</a:t>
            </a:r>
          </a:p>
          <a:p>
            <a:pPr marL="0" lvl="0" indent="0" algn="l" rtl="0">
              <a:spcBef>
                <a:spcPts val="0"/>
              </a:spcBef>
              <a:spcAft>
                <a:spcPts val="0"/>
              </a:spcAft>
              <a:buNone/>
            </a:pPr>
            <a:r>
              <a:rPr lang="en-US" dirty="0"/>
              <a:t>Math 065/165 21</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Math 175 9</a:t>
            </a:r>
          </a:p>
          <a:p>
            <a:pPr marL="0" lvl="0" indent="0" algn="l" rtl="0">
              <a:spcBef>
                <a:spcPts val="0"/>
              </a:spcBef>
              <a:spcAft>
                <a:spcPts val="0"/>
              </a:spcAft>
              <a:buNone/>
            </a:pPr>
            <a:r>
              <a:rPr lang="en-US" dirty="0"/>
              <a:t>Math 075/175 9</a:t>
            </a:r>
            <a:endParaRPr dirty="0"/>
          </a:p>
        </p:txBody>
      </p:sp>
      <p:sp>
        <p:nvSpPr>
          <p:cNvPr id="1059" name="Google Shape;1059;g61906a4166_9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85590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5cd3484804_3_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52" name="Google Shape;652;g5cd3484804_3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9730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6374878b86_0_14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t>
            </a:r>
            <a:endParaRPr dirty="0"/>
          </a:p>
        </p:txBody>
      </p:sp>
      <p:sp>
        <p:nvSpPr>
          <p:cNvPr id="665" name="Google Shape;665;g6374878b86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8"/>
        <p:cNvGrpSpPr/>
        <p:nvPr/>
      </p:nvGrpSpPr>
      <p:grpSpPr>
        <a:xfrm>
          <a:off x="0" y="0"/>
          <a:ext cx="0" cy="0"/>
          <a:chOff x="0" y="0"/>
          <a:chExt cx="0" cy="0"/>
        </a:xfrm>
      </p:grpSpPr>
      <p:sp>
        <p:nvSpPr>
          <p:cNvPr id="689" name="Google Shape;689;g914e9dc215_5_48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90" name="Google Shape;690;g914e9dc215_5_4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g5cd3484804_3_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652" name="Google Shape;652;g5cd3484804_3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520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1"/>
        <p:cNvGrpSpPr/>
        <p:nvPr/>
      </p:nvGrpSpPr>
      <p:grpSpPr>
        <a:xfrm>
          <a:off x="0" y="0"/>
          <a:ext cx="0" cy="0"/>
          <a:chOff x="0" y="0"/>
          <a:chExt cx="0" cy="0"/>
        </a:xfrm>
      </p:grpSpPr>
      <p:sp>
        <p:nvSpPr>
          <p:cNvPr id="592" name="Google Shape;592;g64c6c944d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3" name="Google Shape;593;g64c6c944d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297769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118cfa86735a394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118cfa86735a394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5389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2"/>
        <p:cNvGrpSpPr/>
        <p:nvPr/>
      </p:nvGrpSpPr>
      <p:grpSpPr>
        <a:xfrm>
          <a:off x="0" y="0"/>
          <a:ext cx="0" cy="0"/>
          <a:chOff x="0" y="0"/>
          <a:chExt cx="0" cy="0"/>
        </a:xfrm>
      </p:grpSpPr>
      <p:grpSp>
        <p:nvGrpSpPr>
          <p:cNvPr id="133" name="Google Shape;133;p29"/>
          <p:cNvGrpSpPr/>
          <p:nvPr/>
        </p:nvGrpSpPr>
        <p:grpSpPr>
          <a:xfrm>
            <a:off x="0" y="-6350"/>
            <a:ext cx="9144100" cy="5149935"/>
            <a:chOff x="0" y="-8467"/>
            <a:chExt cx="12192133" cy="6866580"/>
          </a:xfrm>
        </p:grpSpPr>
        <p:sp>
          <p:nvSpPr>
            <p:cNvPr id="134" name="Google Shape;134;p29"/>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800"/>
              </a:schemeClr>
            </a:solidFill>
            <a:ln>
              <a:noFill/>
            </a:ln>
          </p:spPr>
        </p:sp>
        <p:cxnSp>
          <p:nvCxnSpPr>
            <p:cNvPr id="135" name="Google Shape;135;p29"/>
            <p:cNvCxnSpPr/>
            <p:nvPr/>
          </p:nvCxnSpPr>
          <p:spPr>
            <a:xfrm>
              <a:off x="9371012" y="0"/>
              <a:ext cx="1219200" cy="68580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136" name="Google Shape;136;p29"/>
            <p:cNvCxnSpPr/>
            <p:nvPr/>
          </p:nvCxnSpPr>
          <p:spPr>
            <a:xfrm flipH="1">
              <a:off x="7425125" y="3681413"/>
              <a:ext cx="4763700" cy="31767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137" name="Google Shape;137;p29"/>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90"/>
              </a:schemeClr>
            </a:solidFill>
            <a:ln>
              <a:noFill/>
            </a:ln>
          </p:spPr>
        </p:sp>
        <p:sp>
          <p:nvSpPr>
            <p:cNvPr id="138" name="Google Shape;138;p29"/>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39" name="Google Shape;139;p29"/>
            <p:cNvSpPr/>
            <p:nvPr/>
          </p:nvSpPr>
          <p:spPr>
            <a:xfrm>
              <a:off x="8932333" y="3048000"/>
              <a:ext cx="3259800" cy="3810000"/>
            </a:xfrm>
            <a:prstGeom prst="triangle">
              <a:avLst>
                <a:gd name="adj" fmla="val 100000"/>
              </a:avLst>
            </a:prstGeom>
            <a:solidFill>
              <a:srgbClr val="16B0E3">
                <a:alpha val="6588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p>
          </p:txBody>
        </p:sp>
        <p:sp>
          <p:nvSpPr>
            <p:cNvPr id="140" name="Google Shape;140;p29"/>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0"/>
              </a:srgbClr>
            </a:solidFill>
            <a:ln>
              <a:noFill/>
            </a:ln>
          </p:spPr>
        </p:sp>
        <p:sp>
          <p:nvSpPr>
            <p:cNvPr id="141" name="Google Shape;141;p29"/>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0"/>
              </a:schemeClr>
            </a:solidFill>
            <a:ln>
              <a:noFill/>
            </a:ln>
          </p:spPr>
        </p:sp>
        <p:sp>
          <p:nvSpPr>
            <p:cNvPr id="142" name="Google Shape;142;p29"/>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43" name="Google Shape;143;p29"/>
            <p:cNvSpPr/>
            <p:nvPr/>
          </p:nvSpPr>
          <p:spPr>
            <a:xfrm>
              <a:off x="10371666" y="3589867"/>
              <a:ext cx="1817100" cy="3268200"/>
            </a:xfrm>
            <a:prstGeom prst="triangle">
              <a:avLst>
                <a:gd name="adj" fmla="val 100000"/>
              </a:avLst>
            </a:prstGeom>
            <a:solidFill>
              <a:srgbClr val="16B0E3">
                <a:alpha val="6588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p>
          </p:txBody>
        </p:sp>
      </p:grpSp>
      <p:sp>
        <p:nvSpPr>
          <p:cNvPr id="144" name="Google Shape;144;p29"/>
          <p:cNvSpPr txBox="1">
            <a:spLocks noGrp="1"/>
          </p:cNvSpPr>
          <p:nvPr>
            <p:ph type="ctrTitle"/>
          </p:nvPr>
        </p:nvSpPr>
        <p:spPr>
          <a:xfrm>
            <a:off x="1130300" y="1803400"/>
            <a:ext cx="5825100" cy="1234800"/>
          </a:xfrm>
          <a:prstGeom prst="rect">
            <a:avLst/>
          </a:prstGeom>
          <a:noFill/>
          <a:ln>
            <a:noFill/>
          </a:ln>
        </p:spPr>
        <p:txBody>
          <a:bodyPr spcFirstLastPara="1" wrap="square" lIns="68575" tIns="34275" rIns="68575" bIns="34275" anchor="b" anchorCtr="0">
            <a:noAutofit/>
          </a:bodyPr>
          <a:lstStyle>
            <a:lvl1pPr lvl="0" algn="r" rtl="0">
              <a:spcBef>
                <a:spcPts val="0"/>
              </a:spcBef>
              <a:spcAft>
                <a:spcPts val="0"/>
              </a:spcAft>
              <a:buClr>
                <a:schemeClr val="accent1"/>
              </a:buClr>
              <a:buSzPts val="4100"/>
              <a:buFont typeface="Trebuchet MS"/>
              <a:buNone/>
              <a:defRPr sz="4100">
                <a:solidFill>
                  <a:schemeClr val="accent1"/>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45" name="Google Shape;145;p29"/>
          <p:cNvSpPr txBox="1">
            <a:spLocks noGrp="1"/>
          </p:cNvSpPr>
          <p:nvPr>
            <p:ph type="subTitle" idx="1"/>
          </p:nvPr>
        </p:nvSpPr>
        <p:spPr>
          <a:xfrm>
            <a:off x="1130300" y="3038125"/>
            <a:ext cx="5825100" cy="822600"/>
          </a:xfrm>
          <a:prstGeom prst="rect">
            <a:avLst/>
          </a:prstGeom>
          <a:noFill/>
          <a:ln>
            <a:noFill/>
          </a:ln>
        </p:spPr>
        <p:txBody>
          <a:bodyPr spcFirstLastPara="1" wrap="square" lIns="68575" tIns="34275" rIns="68575" bIns="34275" anchor="t" anchorCtr="0">
            <a:noAutofit/>
          </a:bodyPr>
          <a:lstStyle>
            <a:lvl1pPr lvl="0" algn="r" rtl="0">
              <a:spcBef>
                <a:spcPts val="800"/>
              </a:spcBef>
              <a:spcAft>
                <a:spcPts val="0"/>
              </a:spcAft>
              <a:buSzPts val="1100"/>
              <a:buNone/>
              <a:defRPr>
                <a:solidFill>
                  <a:srgbClr val="7F7F7F"/>
                </a:solidFill>
              </a:defRPr>
            </a:lvl1pPr>
            <a:lvl2pPr lvl="1" algn="ctr" rtl="0">
              <a:spcBef>
                <a:spcPts val="800"/>
              </a:spcBef>
              <a:spcAft>
                <a:spcPts val="0"/>
              </a:spcAft>
              <a:buSzPts val="1000"/>
              <a:buNone/>
              <a:defRPr>
                <a:solidFill>
                  <a:srgbClr val="888888"/>
                </a:solidFill>
              </a:defRPr>
            </a:lvl2pPr>
            <a:lvl3pPr lvl="2" algn="ctr" rtl="0">
              <a:spcBef>
                <a:spcPts val="800"/>
              </a:spcBef>
              <a:spcAft>
                <a:spcPts val="0"/>
              </a:spcAft>
              <a:buSzPts val="800"/>
              <a:buNone/>
              <a:defRPr>
                <a:solidFill>
                  <a:srgbClr val="888888"/>
                </a:solidFill>
              </a:defRPr>
            </a:lvl3pPr>
            <a:lvl4pPr lvl="3" algn="ctr" rtl="0">
              <a:spcBef>
                <a:spcPts val="800"/>
              </a:spcBef>
              <a:spcAft>
                <a:spcPts val="0"/>
              </a:spcAft>
              <a:buSzPts val="700"/>
              <a:buNone/>
              <a:defRPr>
                <a:solidFill>
                  <a:srgbClr val="888888"/>
                </a:solidFill>
              </a:defRPr>
            </a:lvl4pPr>
            <a:lvl5pPr lvl="4" algn="ctr" rtl="0">
              <a:spcBef>
                <a:spcPts val="800"/>
              </a:spcBef>
              <a:spcAft>
                <a:spcPts val="0"/>
              </a:spcAft>
              <a:buSzPts val="700"/>
              <a:buNone/>
              <a:defRPr>
                <a:solidFill>
                  <a:srgbClr val="888888"/>
                </a:solidFill>
              </a:defRPr>
            </a:lvl5pPr>
            <a:lvl6pPr lvl="5" algn="ctr" rtl="0">
              <a:spcBef>
                <a:spcPts val="800"/>
              </a:spcBef>
              <a:spcAft>
                <a:spcPts val="0"/>
              </a:spcAft>
              <a:buSzPts val="700"/>
              <a:buNone/>
              <a:defRPr>
                <a:solidFill>
                  <a:srgbClr val="888888"/>
                </a:solidFill>
              </a:defRPr>
            </a:lvl6pPr>
            <a:lvl7pPr lvl="6" algn="ctr" rtl="0">
              <a:spcBef>
                <a:spcPts val="800"/>
              </a:spcBef>
              <a:spcAft>
                <a:spcPts val="0"/>
              </a:spcAft>
              <a:buSzPts val="700"/>
              <a:buNone/>
              <a:defRPr>
                <a:solidFill>
                  <a:srgbClr val="888888"/>
                </a:solidFill>
              </a:defRPr>
            </a:lvl7pPr>
            <a:lvl8pPr lvl="7" algn="ctr" rtl="0">
              <a:spcBef>
                <a:spcPts val="800"/>
              </a:spcBef>
              <a:spcAft>
                <a:spcPts val="0"/>
              </a:spcAft>
              <a:buSzPts val="700"/>
              <a:buNone/>
              <a:defRPr>
                <a:solidFill>
                  <a:srgbClr val="888888"/>
                </a:solidFill>
              </a:defRPr>
            </a:lvl8pPr>
            <a:lvl9pPr lvl="8" algn="ctr" rtl="0">
              <a:spcBef>
                <a:spcPts val="800"/>
              </a:spcBef>
              <a:spcAft>
                <a:spcPts val="0"/>
              </a:spcAft>
              <a:buSzPts val="700"/>
              <a:buNone/>
              <a:defRPr>
                <a:solidFill>
                  <a:srgbClr val="888888"/>
                </a:solidFill>
              </a:defRPr>
            </a:lvl9pPr>
          </a:lstStyle>
          <a:p>
            <a:endParaRPr/>
          </a:p>
        </p:txBody>
      </p:sp>
      <p:sp>
        <p:nvSpPr>
          <p:cNvPr id="146" name="Google Shape;146;p29"/>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7" name="Google Shape;147;p29"/>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48" name="Google Shape;148;p29"/>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pic>
        <p:nvPicPr>
          <p:cNvPr id="149" name="Google Shape;149;p29"/>
          <p:cNvPicPr preferRelativeResize="0"/>
          <p:nvPr/>
        </p:nvPicPr>
        <p:blipFill rotWithShape="1">
          <a:blip r:embed="rId2">
            <a:alphaModFix/>
          </a:blip>
          <a:srcRect/>
          <a:stretch/>
        </p:blipFill>
        <p:spPr>
          <a:xfrm>
            <a:off x="7704438" y="4569745"/>
            <a:ext cx="1163337" cy="30924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207"/>
        <p:cNvGrpSpPr/>
        <p:nvPr/>
      </p:nvGrpSpPr>
      <p:grpSpPr>
        <a:xfrm>
          <a:off x="0" y="0"/>
          <a:ext cx="0" cy="0"/>
          <a:chOff x="0" y="0"/>
          <a:chExt cx="0" cy="0"/>
        </a:xfrm>
      </p:grpSpPr>
      <p:sp>
        <p:nvSpPr>
          <p:cNvPr id="208" name="Google Shape;208;p38"/>
          <p:cNvSpPr txBox="1">
            <a:spLocks noGrp="1"/>
          </p:cNvSpPr>
          <p:nvPr>
            <p:ph type="title"/>
          </p:nvPr>
        </p:nvSpPr>
        <p:spPr>
          <a:xfrm>
            <a:off x="508001" y="457200"/>
            <a:ext cx="6447600" cy="25527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9" name="Google Shape;209;p38"/>
          <p:cNvSpPr txBox="1">
            <a:spLocks noGrp="1"/>
          </p:cNvSpPr>
          <p:nvPr>
            <p:ph type="body" idx="1"/>
          </p:nvPr>
        </p:nvSpPr>
        <p:spPr>
          <a:xfrm>
            <a:off x="508001" y="3352800"/>
            <a:ext cx="6447600" cy="1178100"/>
          </a:xfrm>
          <a:prstGeom prst="rect">
            <a:avLst/>
          </a:prstGeom>
          <a:noFill/>
          <a:ln>
            <a:noFill/>
          </a:ln>
        </p:spPr>
        <p:txBody>
          <a:bodyPr spcFirstLastPara="1" wrap="square" lIns="68575" tIns="34275" rIns="68575" bIns="34275" anchor="ctr" anchorCtr="0">
            <a:noAutofit/>
          </a:bodyPr>
          <a:lstStyle>
            <a:lvl1pPr marL="457200" lvl="0" indent="-228600" algn="l" rtl="0">
              <a:spcBef>
                <a:spcPts val="800"/>
              </a:spcBef>
              <a:spcAft>
                <a:spcPts val="0"/>
              </a:spcAft>
              <a:buSzPts val="1100"/>
              <a:buNone/>
              <a:defRPr sz="1400">
                <a:solidFill>
                  <a:srgbClr val="3F3F3F"/>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210" name="Google Shape;210;p38"/>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211" name="Google Shape;211;p38"/>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212" name="Google Shape;212;p38"/>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pic>
        <p:nvPicPr>
          <p:cNvPr id="213" name="Google Shape;213;p38"/>
          <p:cNvPicPr preferRelativeResize="0"/>
          <p:nvPr/>
        </p:nvPicPr>
        <p:blipFill rotWithShape="1">
          <a:blip r:embed="rId2">
            <a:alphaModFix/>
          </a:blip>
          <a:srcRect/>
          <a:stretch/>
        </p:blipFill>
        <p:spPr>
          <a:xfrm>
            <a:off x="-382249" y="0"/>
            <a:ext cx="10211362" cy="514350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14"/>
        <p:cNvGrpSpPr/>
        <p:nvPr/>
      </p:nvGrpSpPr>
      <p:grpSpPr>
        <a:xfrm>
          <a:off x="0" y="0"/>
          <a:ext cx="0" cy="0"/>
          <a:chOff x="0" y="0"/>
          <a:chExt cx="0" cy="0"/>
        </a:xfrm>
      </p:grpSpPr>
      <p:sp>
        <p:nvSpPr>
          <p:cNvPr id="215" name="Google Shape;215;p39"/>
          <p:cNvSpPr txBox="1">
            <a:spLocks noGrp="1"/>
          </p:cNvSpPr>
          <p:nvPr>
            <p:ph type="title"/>
          </p:nvPr>
        </p:nvSpPr>
        <p:spPr>
          <a:xfrm>
            <a:off x="698500" y="457200"/>
            <a:ext cx="6070500" cy="2266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6" name="Google Shape;216;p39"/>
          <p:cNvSpPr txBox="1">
            <a:spLocks noGrp="1"/>
          </p:cNvSpPr>
          <p:nvPr>
            <p:ph type="body" idx="1"/>
          </p:nvPr>
        </p:nvSpPr>
        <p:spPr>
          <a:xfrm>
            <a:off x="1024604" y="2724150"/>
            <a:ext cx="5418300" cy="285900"/>
          </a:xfrm>
          <a:prstGeom prst="rect">
            <a:avLst/>
          </a:prstGeom>
          <a:noFill/>
          <a:ln>
            <a:noFill/>
          </a:ln>
        </p:spPr>
        <p:txBody>
          <a:bodyPr spcFirstLastPara="1" wrap="square" lIns="68575" tIns="34275" rIns="68575" bIns="34275" anchor="ctr" anchorCtr="0">
            <a:noAutofit/>
          </a:bodyPr>
          <a:lstStyle>
            <a:lvl1pPr marL="457200" lvl="0" indent="-228600" algn="l" rtl="0">
              <a:spcBef>
                <a:spcPts val="800"/>
              </a:spcBef>
              <a:spcAft>
                <a:spcPts val="0"/>
              </a:spcAft>
              <a:buSzPts val="1000"/>
              <a:buFont typeface="Trebuchet MS"/>
              <a:buNone/>
              <a:defRPr sz="1200">
                <a:solidFill>
                  <a:srgbClr val="7F7F7F"/>
                </a:solidFill>
              </a:defRPr>
            </a:lvl1pPr>
            <a:lvl2pPr marL="914400" lvl="1" indent="-228600" algn="l" rtl="0">
              <a:spcBef>
                <a:spcPts val="800"/>
              </a:spcBef>
              <a:spcAft>
                <a:spcPts val="0"/>
              </a:spcAft>
              <a:buSzPts val="1000"/>
              <a:buFont typeface="Trebuchet MS"/>
              <a:buNone/>
              <a:defRPr/>
            </a:lvl2pPr>
            <a:lvl3pPr marL="1371600" lvl="2" indent="-228600" algn="l" rtl="0">
              <a:spcBef>
                <a:spcPts val="800"/>
              </a:spcBef>
              <a:spcAft>
                <a:spcPts val="0"/>
              </a:spcAft>
              <a:buSzPts val="800"/>
              <a:buFont typeface="Trebuchet MS"/>
              <a:buNone/>
              <a:defRPr/>
            </a:lvl3pPr>
            <a:lvl4pPr marL="1828800" lvl="3" indent="-228600" algn="l" rtl="0">
              <a:spcBef>
                <a:spcPts val="800"/>
              </a:spcBef>
              <a:spcAft>
                <a:spcPts val="0"/>
              </a:spcAft>
              <a:buSzPts val="700"/>
              <a:buFont typeface="Trebuchet MS"/>
              <a:buNone/>
              <a:defRPr/>
            </a:lvl4pPr>
            <a:lvl5pPr marL="2286000" lvl="4" indent="-228600" algn="l" rtl="0">
              <a:spcBef>
                <a:spcPts val="800"/>
              </a:spcBef>
              <a:spcAft>
                <a:spcPts val="0"/>
              </a:spcAft>
              <a:buSzPts val="700"/>
              <a:buFont typeface="Trebuchet MS"/>
              <a:buNone/>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217" name="Google Shape;217;p39"/>
          <p:cNvSpPr txBox="1">
            <a:spLocks noGrp="1"/>
          </p:cNvSpPr>
          <p:nvPr>
            <p:ph type="body" idx="2"/>
          </p:nvPr>
        </p:nvSpPr>
        <p:spPr>
          <a:xfrm>
            <a:off x="508001" y="3352800"/>
            <a:ext cx="6447600" cy="1178100"/>
          </a:xfrm>
          <a:prstGeom prst="rect">
            <a:avLst/>
          </a:prstGeom>
          <a:noFill/>
          <a:ln>
            <a:noFill/>
          </a:ln>
        </p:spPr>
        <p:txBody>
          <a:bodyPr spcFirstLastPara="1" wrap="square" lIns="68575" tIns="34275" rIns="68575" bIns="34275" anchor="ctr" anchorCtr="0">
            <a:noAutofit/>
          </a:bodyPr>
          <a:lstStyle>
            <a:lvl1pPr marL="457200" lvl="0" indent="-228600" algn="l" rtl="0">
              <a:spcBef>
                <a:spcPts val="800"/>
              </a:spcBef>
              <a:spcAft>
                <a:spcPts val="0"/>
              </a:spcAft>
              <a:buSzPts val="1100"/>
              <a:buNone/>
              <a:defRPr sz="1400">
                <a:solidFill>
                  <a:srgbClr val="3F3F3F"/>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218" name="Google Shape;218;p39"/>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219" name="Google Shape;219;p39"/>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220" name="Google Shape;220;p39"/>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
        <p:nvSpPr>
          <p:cNvPr id="221" name="Google Shape;221;p39"/>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b="0" i="0" u="none" strike="noStrike" cap="none">
                <a:solidFill>
                  <a:srgbClr val="9EDFF5"/>
                </a:solidFill>
                <a:latin typeface="Arial"/>
                <a:ea typeface="Arial"/>
                <a:cs typeface="Arial"/>
                <a:sym typeface="Arial"/>
              </a:rPr>
              <a:t>“</a:t>
            </a:r>
            <a:endParaRPr sz="1100" dirty="0"/>
          </a:p>
        </p:txBody>
      </p:sp>
      <p:sp>
        <p:nvSpPr>
          <p:cNvPr id="222" name="Google Shape;222;p39"/>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b="0" i="0" u="none" strike="noStrike" cap="none">
                <a:solidFill>
                  <a:srgbClr val="9EDFF5"/>
                </a:solidFill>
                <a:latin typeface="Arial"/>
                <a:ea typeface="Arial"/>
                <a:cs typeface="Arial"/>
                <a:sym typeface="Arial"/>
              </a:rPr>
              <a:t>”</a:t>
            </a:r>
            <a:endParaRPr sz="1100" dirty="0"/>
          </a:p>
        </p:txBody>
      </p:sp>
      <p:pic>
        <p:nvPicPr>
          <p:cNvPr id="223" name="Google Shape;223;p39"/>
          <p:cNvPicPr preferRelativeResize="0"/>
          <p:nvPr/>
        </p:nvPicPr>
        <p:blipFill rotWithShape="1">
          <a:blip r:embed="rId2">
            <a:alphaModFix/>
          </a:blip>
          <a:srcRect/>
          <a:stretch/>
        </p:blipFill>
        <p:spPr>
          <a:xfrm>
            <a:off x="-382249" y="0"/>
            <a:ext cx="10211362" cy="514350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24"/>
        <p:cNvGrpSpPr/>
        <p:nvPr/>
      </p:nvGrpSpPr>
      <p:grpSpPr>
        <a:xfrm>
          <a:off x="0" y="0"/>
          <a:ext cx="0" cy="0"/>
          <a:chOff x="0" y="0"/>
          <a:chExt cx="0" cy="0"/>
        </a:xfrm>
      </p:grpSpPr>
      <p:sp>
        <p:nvSpPr>
          <p:cNvPr id="225" name="Google Shape;225;p40"/>
          <p:cNvSpPr txBox="1">
            <a:spLocks noGrp="1"/>
          </p:cNvSpPr>
          <p:nvPr>
            <p:ph type="title"/>
          </p:nvPr>
        </p:nvSpPr>
        <p:spPr>
          <a:xfrm>
            <a:off x="508001" y="1448991"/>
            <a:ext cx="6447600" cy="19467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6" name="Google Shape;226;p40"/>
          <p:cNvSpPr txBox="1">
            <a:spLocks noGrp="1"/>
          </p:cNvSpPr>
          <p:nvPr>
            <p:ph type="body" idx="1"/>
          </p:nvPr>
        </p:nvSpPr>
        <p:spPr>
          <a:xfrm>
            <a:off x="508001" y="3395586"/>
            <a:ext cx="6447600" cy="11355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1100"/>
              <a:buNone/>
              <a:defRPr sz="1400">
                <a:solidFill>
                  <a:srgbClr val="3F3F3F"/>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227" name="Google Shape;227;p40"/>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228" name="Google Shape;228;p40"/>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229" name="Google Shape;229;p40"/>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pic>
        <p:nvPicPr>
          <p:cNvPr id="230" name="Google Shape;230;p40"/>
          <p:cNvPicPr preferRelativeResize="0"/>
          <p:nvPr/>
        </p:nvPicPr>
        <p:blipFill rotWithShape="1">
          <a:blip r:embed="rId2">
            <a:alphaModFix/>
          </a:blip>
          <a:srcRect/>
          <a:stretch/>
        </p:blipFill>
        <p:spPr>
          <a:xfrm>
            <a:off x="-382249" y="0"/>
            <a:ext cx="10211362" cy="514350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31"/>
        <p:cNvGrpSpPr/>
        <p:nvPr/>
      </p:nvGrpSpPr>
      <p:grpSpPr>
        <a:xfrm>
          <a:off x="0" y="0"/>
          <a:ext cx="0" cy="0"/>
          <a:chOff x="0" y="0"/>
          <a:chExt cx="0" cy="0"/>
        </a:xfrm>
      </p:grpSpPr>
      <p:sp>
        <p:nvSpPr>
          <p:cNvPr id="232" name="Google Shape;232;p41"/>
          <p:cNvSpPr txBox="1">
            <a:spLocks noGrp="1"/>
          </p:cNvSpPr>
          <p:nvPr>
            <p:ph type="title"/>
          </p:nvPr>
        </p:nvSpPr>
        <p:spPr>
          <a:xfrm>
            <a:off x="698500" y="457200"/>
            <a:ext cx="6070500" cy="2266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3" name="Google Shape;233;p41"/>
          <p:cNvSpPr txBox="1">
            <a:spLocks noGrp="1"/>
          </p:cNvSpPr>
          <p:nvPr>
            <p:ph type="body" idx="1"/>
          </p:nvPr>
        </p:nvSpPr>
        <p:spPr>
          <a:xfrm>
            <a:off x="507999" y="3009900"/>
            <a:ext cx="6447600" cy="3858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Font typeface="Trebuchet MS"/>
              <a:buNone/>
              <a:defRPr sz="1800">
                <a:solidFill>
                  <a:srgbClr val="3F3F3F"/>
                </a:solidFill>
              </a:defRPr>
            </a:lvl1pPr>
            <a:lvl2pPr marL="914400" lvl="1" indent="-228600" algn="l" rtl="0">
              <a:spcBef>
                <a:spcPts val="800"/>
              </a:spcBef>
              <a:spcAft>
                <a:spcPts val="0"/>
              </a:spcAft>
              <a:buSzPts val="1000"/>
              <a:buFont typeface="Trebuchet MS"/>
              <a:buNone/>
              <a:defRPr/>
            </a:lvl2pPr>
            <a:lvl3pPr marL="1371600" lvl="2" indent="-228600" algn="l" rtl="0">
              <a:spcBef>
                <a:spcPts val="800"/>
              </a:spcBef>
              <a:spcAft>
                <a:spcPts val="0"/>
              </a:spcAft>
              <a:buSzPts val="800"/>
              <a:buFont typeface="Trebuchet MS"/>
              <a:buNone/>
              <a:defRPr/>
            </a:lvl3pPr>
            <a:lvl4pPr marL="1828800" lvl="3" indent="-228600" algn="l" rtl="0">
              <a:spcBef>
                <a:spcPts val="800"/>
              </a:spcBef>
              <a:spcAft>
                <a:spcPts val="0"/>
              </a:spcAft>
              <a:buSzPts val="700"/>
              <a:buFont typeface="Trebuchet MS"/>
              <a:buNone/>
              <a:defRPr/>
            </a:lvl4pPr>
            <a:lvl5pPr marL="2286000" lvl="4" indent="-228600" algn="l" rtl="0">
              <a:spcBef>
                <a:spcPts val="800"/>
              </a:spcBef>
              <a:spcAft>
                <a:spcPts val="0"/>
              </a:spcAft>
              <a:buSzPts val="700"/>
              <a:buFont typeface="Trebuchet MS"/>
              <a:buNone/>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234" name="Google Shape;234;p41"/>
          <p:cNvSpPr txBox="1">
            <a:spLocks noGrp="1"/>
          </p:cNvSpPr>
          <p:nvPr>
            <p:ph type="body" idx="2"/>
          </p:nvPr>
        </p:nvSpPr>
        <p:spPr>
          <a:xfrm>
            <a:off x="508001" y="3395586"/>
            <a:ext cx="6447600" cy="11355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1100"/>
              <a:buNone/>
              <a:defRPr sz="1400">
                <a:solidFill>
                  <a:srgbClr val="7F7F7F"/>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235" name="Google Shape;235;p41"/>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236" name="Google Shape;236;p41"/>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237" name="Google Shape;237;p41"/>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
        <p:nvSpPr>
          <p:cNvPr id="238" name="Google Shape;238;p41"/>
          <p:cNvSpPr txBox="1"/>
          <p:nvPr/>
        </p:nvSpPr>
        <p:spPr>
          <a:xfrm>
            <a:off x="406403" y="592783"/>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b="0" i="0" u="none" strike="noStrike" cap="none">
                <a:solidFill>
                  <a:srgbClr val="9EDFF5"/>
                </a:solidFill>
                <a:latin typeface="Arial"/>
                <a:ea typeface="Arial"/>
                <a:cs typeface="Arial"/>
                <a:sym typeface="Arial"/>
              </a:rPr>
              <a:t>“</a:t>
            </a:r>
            <a:endParaRPr sz="1100" dirty="0"/>
          </a:p>
        </p:txBody>
      </p:sp>
      <p:sp>
        <p:nvSpPr>
          <p:cNvPr id="239" name="Google Shape;239;p41"/>
          <p:cNvSpPr txBox="1"/>
          <p:nvPr/>
        </p:nvSpPr>
        <p:spPr>
          <a:xfrm>
            <a:off x="6669758" y="2164917"/>
            <a:ext cx="457200" cy="4386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 sz="6000" b="0" i="0" u="none" strike="noStrike" cap="none">
                <a:solidFill>
                  <a:srgbClr val="9EDFF5"/>
                </a:solidFill>
                <a:latin typeface="Arial"/>
                <a:ea typeface="Arial"/>
                <a:cs typeface="Arial"/>
                <a:sym typeface="Arial"/>
              </a:rPr>
              <a:t>”</a:t>
            </a:r>
            <a:endParaRPr sz="1100"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40"/>
        <p:cNvGrpSpPr/>
        <p:nvPr/>
      </p:nvGrpSpPr>
      <p:grpSpPr>
        <a:xfrm>
          <a:off x="0" y="0"/>
          <a:ext cx="0" cy="0"/>
          <a:chOff x="0" y="0"/>
          <a:chExt cx="0" cy="0"/>
        </a:xfrm>
      </p:grpSpPr>
      <p:sp>
        <p:nvSpPr>
          <p:cNvPr id="241" name="Google Shape;241;p42"/>
          <p:cNvSpPr txBox="1">
            <a:spLocks noGrp="1"/>
          </p:cNvSpPr>
          <p:nvPr>
            <p:ph type="title"/>
          </p:nvPr>
        </p:nvSpPr>
        <p:spPr>
          <a:xfrm>
            <a:off x="514349" y="457200"/>
            <a:ext cx="6441300" cy="22668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accent1"/>
              </a:buClr>
              <a:buSzPts val="3300"/>
              <a:buFont typeface="Trebuchet MS"/>
              <a:buNone/>
              <a:defRPr sz="33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2" name="Google Shape;242;p42"/>
          <p:cNvSpPr txBox="1">
            <a:spLocks noGrp="1"/>
          </p:cNvSpPr>
          <p:nvPr>
            <p:ph type="body" idx="1"/>
          </p:nvPr>
        </p:nvSpPr>
        <p:spPr>
          <a:xfrm>
            <a:off x="507999" y="3009900"/>
            <a:ext cx="6447600" cy="3858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Font typeface="Trebuchet MS"/>
              <a:buNone/>
              <a:defRPr sz="1800">
                <a:solidFill>
                  <a:schemeClr val="accent1"/>
                </a:solidFill>
              </a:defRPr>
            </a:lvl1pPr>
            <a:lvl2pPr marL="914400" lvl="1" indent="-228600" algn="l" rtl="0">
              <a:spcBef>
                <a:spcPts val="800"/>
              </a:spcBef>
              <a:spcAft>
                <a:spcPts val="0"/>
              </a:spcAft>
              <a:buSzPts val="1000"/>
              <a:buFont typeface="Trebuchet MS"/>
              <a:buNone/>
              <a:defRPr/>
            </a:lvl2pPr>
            <a:lvl3pPr marL="1371600" lvl="2" indent="-228600" algn="l" rtl="0">
              <a:spcBef>
                <a:spcPts val="800"/>
              </a:spcBef>
              <a:spcAft>
                <a:spcPts val="0"/>
              </a:spcAft>
              <a:buSzPts val="800"/>
              <a:buFont typeface="Trebuchet MS"/>
              <a:buNone/>
              <a:defRPr/>
            </a:lvl3pPr>
            <a:lvl4pPr marL="1828800" lvl="3" indent="-228600" algn="l" rtl="0">
              <a:spcBef>
                <a:spcPts val="800"/>
              </a:spcBef>
              <a:spcAft>
                <a:spcPts val="0"/>
              </a:spcAft>
              <a:buSzPts val="700"/>
              <a:buFont typeface="Trebuchet MS"/>
              <a:buNone/>
              <a:defRPr/>
            </a:lvl4pPr>
            <a:lvl5pPr marL="2286000" lvl="4" indent="-228600" algn="l" rtl="0">
              <a:spcBef>
                <a:spcPts val="800"/>
              </a:spcBef>
              <a:spcAft>
                <a:spcPts val="0"/>
              </a:spcAft>
              <a:buSzPts val="700"/>
              <a:buFont typeface="Trebuchet MS"/>
              <a:buNone/>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243" name="Google Shape;243;p42"/>
          <p:cNvSpPr txBox="1">
            <a:spLocks noGrp="1"/>
          </p:cNvSpPr>
          <p:nvPr>
            <p:ph type="body" idx="2"/>
          </p:nvPr>
        </p:nvSpPr>
        <p:spPr>
          <a:xfrm>
            <a:off x="508001" y="3395586"/>
            <a:ext cx="6447600" cy="11355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1100"/>
              <a:buNone/>
              <a:defRPr sz="1400">
                <a:solidFill>
                  <a:srgbClr val="7F7F7F"/>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244" name="Google Shape;244;p42"/>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245" name="Google Shape;245;p42"/>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246" name="Google Shape;246;p42"/>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47"/>
        <p:cNvGrpSpPr/>
        <p:nvPr/>
      </p:nvGrpSpPr>
      <p:grpSpPr>
        <a:xfrm>
          <a:off x="0" y="0"/>
          <a:ext cx="0" cy="0"/>
          <a:chOff x="0" y="0"/>
          <a:chExt cx="0" cy="0"/>
        </a:xfrm>
      </p:grpSpPr>
      <p:sp>
        <p:nvSpPr>
          <p:cNvPr id="248" name="Google Shape;248;p43"/>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Clr>
                <a:schemeClr val="accent1"/>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9" name="Google Shape;249;p43"/>
          <p:cNvSpPr txBox="1">
            <a:spLocks noGrp="1"/>
          </p:cNvSpPr>
          <p:nvPr>
            <p:ph type="body" idx="1"/>
          </p:nvPr>
        </p:nvSpPr>
        <p:spPr>
          <a:xfrm rot="5400000">
            <a:off x="2276402" y="-148058"/>
            <a:ext cx="2910600" cy="64476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250" name="Google Shape;250;p43"/>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251" name="Google Shape;251;p43"/>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252" name="Google Shape;252;p43"/>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3"/>
        <p:cNvGrpSpPr/>
        <p:nvPr/>
      </p:nvGrpSpPr>
      <p:grpSpPr>
        <a:xfrm>
          <a:off x="0" y="0"/>
          <a:ext cx="0" cy="0"/>
          <a:chOff x="0" y="0"/>
          <a:chExt cx="0" cy="0"/>
        </a:xfrm>
      </p:grpSpPr>
      <p:sp>
        <p:nvSpPr>
          <p:cNvPr id="254" name="Google Shape;254;p44"/>
          <p:cNvSpPr txBox="1">
            <a:spLocks noGrp="1"/>
          </p:cNvSpPr>
          <p:nvPr>
            <p:ph type="title"/>
          </p:nvPr>
        </p:nvSpPr>
        <p:spPr>
          <a:xfrm rot="5400000">
            <a:off x="4495662" y="1937249"/>
            <a:ext cx="3938700" cy="9786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accent1"/>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5" name="Google Shape;255;p44"/>
          <p:cNvSpPr txBox="1">
            <a:spLocks noGrp="1"/>
          </p:cNvSpPr>
          <p:nvPr>
            <p:ph type="body" idx="1"/>
          </p:nvPr>
        </p:nvSpPr>
        <p:spPr>
          <a:xfrm rot="5400000">
            <a:off x="1186264" y="-220950"/>
            <a:ext cx="3938700" cy="52950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256" name="Google Shape;256;p44"/>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257" name="Google Shape;257;p44"/>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258" name="Google Shape;258;p44"/>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983D5-C058-425C-9424-F02680326BAB}"/>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E14571-BCA0-481B-AAB2-3EA8498DDA9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27A197-7224-481C-BDA6-B25E178A4582}"/>
              </a:ext>
            </a:extLst>
          </p:cNvPr>
          <p:cNvSpPr>
            <a:spLocks noGrp="1"/>
          </p:cNvSpPr>
          <p:nvPr>
            <p:ph type="dt" sz="half" idx="10"/>
          </p:nvPr>
        </p:nvSpPr>
        <p:spPr/>
        <p:txBody>
          <a:bodyPr/>
          <a:lstStyle/>
          <a:p>
            <a:fld id="{0E222E4B-DC27-42FD-9454-A31C91E04EA5}" type="datetimeFigureOut">
              <a:rPr lang="en-US" smtClean="0"/>
              <a:t>6/9/2021</a:t>
            </a:fld>
            <a:endParaRPr lang="en-US" dirty="0"/>
          </a:p>
        </p:txBody>
      </p:sp>
      <p:sp>
        <p:nvSpPr>
          <p:cNvPr id="5" name="Footer Placeholder 4">
            <a:extLst>
              <a:ext uri="{FF2B5EF4-FFF2-40B4-BE49-F238E27FC236}">
                <a16:creationId xmlns:a16="http://schemas.microsoft.com/office/drawing/2014/main" id="{CAF5C15E-5907-4B2A-A8A2-8A7B0AD024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6C4D37-3CD2-483E-8BC2-9BFFD846EA83}"/>
              </a:ext>
            </a:extLst>
          </p:cNvPr>
          <p:cNvSpPr>
            <a:spLocks noGrp="1"/>
          </p:cNvSpPr>
          <p:nvPr>
            <p:ph type="sldNum" sz="quarter" idx="12"/>
          </p:nvPr>
        </p:nvSpPr>
        <p:spPr/>
        <p:txBody>
          <a:bodyPr/>
          <a:lstStyle/>
          <a:p>
            <a:fld id="{C42F8537-4DB1-49C9-9098-32A02DA51790}" type="slidenum">
              <a:rPr lang="en-US" smtClean="0"/>
              <a:t>‹#›</a:t>
            </a:fld>
            <a:endParaRPr lang="en-US" dirty="0"/>
          </a:p>
        </p:txBody>
      </p:sp>
    </p:spTree>
    <p:extLst>
      <p:ext uri="{BB962C8B-B14F-4D97-AF65-F5344CB8AC3E}">
        <p14:creationId xmlns:p14="http://schemas.microsoft.com/office/powerpoint/2010/main" val="1473685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B5A87-2DAF-466A-8758-C1707BC2BE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D6C9F6-8818-449D-BF2E-BC6B7087F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E5346-75FE-4F84-AFE9-A10482D4147B}"/>
              </a:ext>
            </a:extLst>
          </p:cNvPr>
          <p:cNvSpPr>
            <a:spLocks noGrp="1"/>
          </p:cNvSpPr>
          <p:nvPr>
            <p:ph type="dt" sz="half" idx="10"/>
          </p:nvPr>
        </p:nvSpPr>
        <p:spPr/>
        <p:txBody>
          <a:bodyPr/>
          <a:lstStyle/>
          <a:p>
            <a:fld id="{0E222E4B-DC27-42FD-9454-A31C91E04EA5}" type="datetimeFigureOut">
              <a:rPr lang="en-US" smtClean="0"/>
              <a:t>6/9/2021</a:t>
            </a:fld>
            <a:endParaRPr lang="en-US" dirty="0"/>
          </a:p>
        </p:txBody>
      </p:sp>
      <p:sp>
        <p:nvSpPr>
          <p:cNvPr id="5" name="Footer Placeholder 4">
            <a:extLst>
              <a:ext uri="{FF2B5EF4-FFF2-40B4-BE49-F238E27FC236}">
                <a16:creationId xmlns:a16="http://schemas.microsoft.com/office/drawing/2014/main" id="{532714E6-9A5A-4020-BD69-6DAF4496DD8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5D0ABA-363A-464E-93FA-569CD56858F3}"/>
              </a:ext>
            </a:extLst>
          </p:cNvPr>
          <p:cNvSpPr>
            <a:spLocks noGrp="1"/>
          </p:cNvSpPr>
          <p:nvPr>
            <p:ph type="sldNum" sz="quarter" idx="12"/>
          </p:nvPr>
        </p:nvSpPr>
        <p:spPr/>
        <p:txBody>
          <a:bodyPr/>
          <a:lstStyle/>
          <a:p>
            <a:fld id="{C42F8537-4DB1-49C9-9098-32A02DA51790}" type="slidenum">
              <a:rPr lang="en-US" smtClean="0"/>
              <a:t>‹#›</a:t>
            </a:fld>
            <a:endParaRPr lang="en-US" dirty="0"/>
          </a:p>
        </p:txBody>
      </p:sp>
    </p:spTree>
    <p:extLst>
      <p:ext uri="{BB962C8B-B14F-4D97-AF65-F5344CB8AC3E}">
        <p14:creationId xmlns:p14="http://schemas.microsoft.com/office/powerpoint/2010/main" val="41801277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74135-FE29-4140-B5BE-3640155D9F5A}"/>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817AF8-C674-4C06-B398-52FA21899FD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5142B4-F0C7-4D80-B983-088E9A5E701C}"/>
              </a:ext>
            </a:extLst>
          </p:cNvPr>
          <p:cNvSpPr>
            <a:spLocks noGrp="1"/>
          </p:cNvSpPr>
          <p:nvPr>
            <p:ph type="dt" sz="half" idx="10"/>
          </p:nvPr>
        </p:nvSpPr>
        <p:spPr/>
        <p:txBody>
          <a:bodyPr/>
          <a:lstStyle/>
          <a:p>
            <a:fld id="{0E222E4B-DC27-42FD-9454-A31C91E04EA5}" type="datetimeFigureOut">
              <a:rPr lang="en-US" smtClean="0"/>
              <a:t>6/9/2021</a:t>
            </a:fld>
            <a:endParaRPr lang="en-US" dirty="0"/>
          </a:p>
        </p:txBody>
      </p:sp>
      <p:sp>
        <p:nvSpPr>
          <p:cNvPr id="5" name="Footer Placeholder 4">
            <a:extLst>
              <a:ext uri="{FF2B5EF4-FFF2-40B4-BE49-F238E27FC236}">
                <a16:creationId xmlns:a16="http://schemas.microsoft.com/office/drawing/2014/main" id="{9805F4AE-5814-43B3-9209-9B057D6DDD6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0A566FA-6D04-46A4-AA29-664366C8F090}"/>
              </a:ext>
            </a:extLst>
          </p:cNvPr>
          <p:cNvSpPr>
            <a:spLocks noGrp="1"/>
          </p:cNvSpPr>
          <p:nvPr>
            <p:ph type="sldNum" sz="quarter" idx="12"/>
          </p:nvPr>
        </p:nvSpPr>
        <p:spPr/>
        <p:txBody>
          <a:bodyPr/>
          <a:lstStyle/>
          <a:p>
            <a:fld id="{C42F8537-4DB1-49C9-9098-32A02DA51790}" type="slidenum">
              <a:rPr lang="en-US" smtClean="0"/>
              <a:t>‹#›</a:t>
            </a:fld>
            <a:endParaRPr lang="en-US" dirty="0"/>
          </a:p>
        </p:txBody>
      </p:sp>
    </p:spTree>
    <p:extLst>
      <p:ext uri="{BB962C8B-B14F-4D97-AF65-F5344CB8AC3E}">
        <p14:creationId xmlns:p14="http://schemas.microsoft.com/office/powerpoint/2010/main" val="376303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0"/>
        <p:cNvGrpSpPr/>
        <p:nvPr/>
      </p:nvGrpSpPr>
      <p:grpSpPr>
        <a:xfrm>
          <a:off x="0" y="0"/>
          <a:ext cx="0" cy="0"/>
          <a:chOff x="0" y="0"/>
          <a:chExt cx="0" cy="0"/>
        </a:xfrm>
      </p:grpSpPr>
      <p:sp>
        <p:nvSpPr>
          <p:cNvPr id="151" name="Google Shape;151;p30"/>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Clr>
                <a:srgbClr val="226292"/>
              </a:buClr>
              <a:buSzPts val="2700"/>
              <a:buFont typeface="Trebuchet MS"/>
              <a:buNone/>
              <a:defRPr>
                <a:solidFill>
                  <a:srgbClr val="226292"/>
                </a:solidFill>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2" name="Google Shape;152;p30"/>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53" name="Google Shape;153;p30"/>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4" name="Google Shape;154;p30"/>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55" name="Google Shape;155;p30"/>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pic>
        <p:nvPicPr>
          <p:cNvPr id="156" name="Google Shape;156;p30"/>
          <p:cNvPicPr preferRelativeResize="0"/>
          <p:nvPr/>
        </p:nvPicPr>
        <p:blipFill rotWithShape="1">
          <a:blip r:embed="rId2">
            <a:alphaModFix/>
          </a:blip>
          <a:srcRect/>
          <a:stretch/>
        </p:blipFill>
        <p:spPr>
          <a:xfrm>
            <a:off x="7704438" y="4569745"/>
            <a:ext cx="1163337" cy="30924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DAF29-7B7F-4B76-A3CF-66B1BA1820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36BB00-EF1B-4A16-92E1-7DAB4FE88192}"/>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E0AAFE-5A66-463D-9B25-2CE28EFCD7E0}"/>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0B3E12-FFA5-4A85-9AA5-21F585D41470}"/>
              </a:ext>
            </a:extLst>
          </p:cNvPr>
          <p:cNvSpPr>
            <a:spLocks noGrp="1"/>
          </p:cNvSpPr>
          <p:nvPr>
            <p:ph type="dt" sz="half" idx="10"/>
          </p:nvPr>
        </p:nvSpPr>
        <p:spPr/>
        <p:txBody>
          <a:bodyPr/>
          <a:lstStyle/>
          <a:p>
            <a:fld id="{0E222E4B-DC27-42FD-9454-A31C91E04EA5}" type="datetimeFigureOut">
              <a:rPr lang="en-US" smtClean="0"/>
              <a:t>6/9/2021</a:t>
            </a:fld>
            <a:endParaRPr lang="en-US" dirty="0"/>
          </a:p>
        </p:txBody>
      </p:sp>
      <p:sp>
        <p:nvSpPr>
          <p:cNvPr id="6" name="Footer Placeholder 5">
            <a:extLst>
              <a:ext uri="{FF2B5EF4-FFF2-40B4-BE49-F238E27FC236}">
                <a16:creationId xmlns:a16="http://schemas.microsoft.com/office/drawing/2014/main" id="{630098A8-775F-480C-8A24-514F274FF8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B89FA9A-3A2C-40C5-9717-1F3B720C1288}"/>
              </a:ext>
            </a:extLst>
          </p:cNvPr>
          <p:cNvSpPr>
            <a:spLocks noGrp="1"/>
          </p:cNvSpPr>
          <p:nvPr>
            <p:ph type="sldNum" sz="quarter" idx="12"/>
          </p:nvPr>
        </p:nvSpPr>
        <p:spPr/>
        <p:txBody>
          <a:bodyPr/>
          <a:lstStyle/>
          <a:p>
            <a:fld id="{C42F8537-4DB1-49C9-9098-32A02DA51790}" type="slidenum">
              <a:rPr lang="en-US" smtClean="0"/>
              <a:t>‹#›</a:t>
            </a:fld>
            <a:endParaRPr lang="en-US" dirty="0"/>
          </a:p>
        </p:txBody>
      </p:sp>
    </p:spTree>
    <p:extLst>
      <p:ext uri="{BB962C8B-B14F-4D97-AF65-F5344CB8AC3E}">
        <p14:creationId xmlns:p14="http://schemas.microsoft.com/office/powerpoint/2010/main" val="3626056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4C0A1-9BBE-469C-9CEE-D7AC630723C9}"/>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2016C0-24F3-4440-9968-D0D1F3E23722}"/>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D5083C-85A5-4E5F-9A08-866470A56C19}"/>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10269A-0A64-453C-B40F-A5C81902551F}"/>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B33EFB-193D-4475-83B0-8D4C6CF27FED}"/>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2E0D8D-D9CB-4E17-81B3-B108E8A802ED}"/>
              </a:ext>
            </a:extLst>
          </p:cNvPr>
          <p:cNvSpPr>
            <a:spLocks noGrp="1"/>
          </p:cNvSpPr>
          <p:nvPr>
            <p:ph type="dt" sz="half" idx="10"/>
          </p:nvPr>
        </p:nvSpPr>
        <p:spPr/>
        <p:txBody>
          <a:bodyPr/>
          <a:lstStyle/>
          <a:p>
            <a:fld id="{0E222E4B-DC27-42FD-9454-A31C91E04EA5}" type="datetimeFigureOut">
              <a:rPr lang="en-US" smtClean="0"/>
              <a:t>6/9/2021</a:t>
            </a:fld>
            <a:endParaRPr lang="en-US" dirty="0"/>
          </a:p>
        </p:txBody>
      </p:sp>
      <p:sp>
        <p:nvSpPr>
          <p:cNvPr id="8" name="Footer Placeholder 7">
            <a:extLst>
              <a:ext uri="{FF2B5EF4-FFF2-40B4-BE49-F238E27FC236}">
                <a16:creationId xmlns:a16="http://schemas.microsoft.com/office/drawing/2014/main" id="{98FEA6A0-61D4-4E2F-B0EB-15C2451AD8C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F431D6C-08A0-4645-A46B-4D5C7C324284}"/>
              </a:ext>
            </a:extLst>
          </p:cNvPr>
          <p:cNvSpPr>
            <a:spLocks noGrp="1"/>
          </p:cNvSpPr>
          <p:nvPr>
            <p:ph type="sldNum" sz="quarter" idx="12"/>
          </p:nvPr>
        </p:nvSpPr>
        <p:spPr/>
        <p:txBody>
          <a:bodyPr/>
          <a:lstStyle/>
          <a:p>
            <a:fld id="{C42F8537-4DB1-49C9-9098-32A02DA51790}" type="slidenum">
              <a:rPr lang="en-US" smtClean="0"/>
              <a:t>‹#›</a:t>
            </a:fld>
            <a:endParaRPr lang="en-US" dirty="0"/>
          </a:p>
        </p:txBody>
      </p:sp>
    </p:spTree>
    <p:extLst>
      <p:ext uri="{BB962C8B-B14F-4D97-AF65-F5344CB8AC3E}">
        <p14:creationId xmlns:p14="http://schemas.microsoft.com/office/powerpoint/2010/main" val="4064453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7DC4-786C-4AD8-9F76-AEDFA5ECF7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AA4BC1-ABCD-48F1-A29B-1D5F3CC98E9B}"/>
              </a:ext>
            </a:extLst>
          </p:cNvPr>
          <p:cNvSpPr>
            <a:spLocks noGrp="1"/>
          </p:cNvSpPr>
          <p:nvPr>
            <p:ph type="dt" sz="half" idx="10"/>
          </p:nvPr>
        </p:nvSpPr>
        <p:spPr/>
        <p:txBody>
          <a:bodyPr/>
          <a:lstStyle/>
          <a:p>
            <a:fld id="{0E222E4B-DC27-42FD-9454-A31C91E04EA5}" type="datetimeFigureOut">
              <a:rPr lang="en-US" smtClean="0"/>
              <a:t>6/9/2021</a:t>
            </a:fld>
            <a:endParaRPr lang="en-US" dirty="0"/>
          </a:p>
        </p:txBody>
      </p:sp>
      <p:sp>
        <p:nvSpPr>
          <p:cNvPr id="4" name="Footer Placeholder 3">
            <a:extLst>
              <a:ext uri="{FF2B5EF4-FFF2-40B4-BE49-F238E27FC236}">
                <a16:creationId xmlns:a16="http://schemas.microsoft.com/office/drawing/2014/main" id="{C742EBA8-DA9B-4779-9BCA-C991CDCBF19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AE45AA-9A24-4C60-8AFB-7486A06E1A14}"/>
              </a:ext>
            </a:extLst>
          </p:cNvPr>
          <p:cNvSpPr>
            <a:spLocks noGrp="1"/>
          </p:cNvSpPr>
          <p:nvPr>
            <p:ph type="sldNum" sz="quarter" idx="12"/>
          </p:nvPr>
        </p:nvSpPr>
        <p:spPr/>
        <p:txBody>
          <a:bodyPr/>
          <a:lstStyle/>
          <a:p>
            <a:fld id="{C42F8537-4DB1-49C9-9098-32A02DA51790}" type="slidenum">
              <a:rPr lang="en-US" smtClean="0"/>
              <a:t>‹#›</a:t>
            </a:fld>
            <a:endParaRPr lang="en-US" dirty="0"/>
          </a:p>
        </p:txBody>
      </p:sp>
    </p:spTree>
    <p:extLst>
      <p:ext uri="{BB962C8B-B14F-4D97-AF65-F5344CB8AC3E}">
        <p14:creationId xmlns:p14="http://schemas.microsoft.com/office/powerpoint/2010/main" val="403856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FCD0C7-18CC-4A24-8979-2FA9C0B51323}"/>
              </a:ext>
            </a:extLst>
          </p:cNvPr>
          <p:cNvSpPr>
            <a:spLocks noGrp="1"/>
          </p:cNvSpPr>
          <p:nvPr>
            <p:ph type="dt" sz="half" idx="10"/>
          </p:nvPr>
        </p:nvSpPr>
        <p:spPr/>
        <p:txBody>
          <a:bodyPr/>
          <a:lstStyle/>
          <a:p>
            <a:fld id="{0E222E4B-DC27-42FD-9454-A31C91E04EA5}" type="datetimeFigureOut">
              <a:rPr lang="en-US" smtClean="0"/>
              <a:t>6/9/2021</a:t>
            </a:fld>
            <a:endParaRPr lang="en-US" dirty="0"/>
          </a:p>
        </p:txBody>
      </p:sp>
      <p:sp>
        <p:nvSpPr>
          <p:cNvPr id="3" name="Footer Placeholder 2">
            <a:extLst>
              <a:ext uri="{FF2B5EF4-FFF2-40B4-BE49-F238E27FC236}">
                <a16:creationId xmlns:a16="http://schemas.microsoft.com/office/drawing/2014/main" id="{9CD1BE58-9634-4CDF-9DC4-EBEA7FF1B76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B0DACBD-1E3D-4107-A200-DA8C86AEB92D}"/>
              </a:ext>
            </a:extLst>
          </p:cNvPr>
          <p:cNvSpPr>
            <a:spLocks noGrp="1"/>
          </p:cNvSpPr>
          <p:nvPr>
            <p:ph type="sldNum" sz="quarter" idx="12"/>
          </p:nvPr>
        </p:nvSpPr>
        <p:spPr/>
        <p:txBody>
          <a:bodyPr/>
          <a:lstStyle/>
          <a:p>
            <a:fld id="{C42F8537-4DB1-49C9-9098-32A02DA51790}" type="slidenum">
              <a:rPr lang="en-US" smtClean="0"/>
              <a:t>‹#›</a:t>
            </a:fld>
            <a:endParaRPr lang="en-US" dirty="0"/>
          </a:p>
        </p:txBody>
      </p:sp>
    </p:spTree>
    <p:extLst>
      <p:ext uri="{BB962C8B-B14F-4D97-AF65-F5344CB8AC3E}">
        <p14:creationId xmlns:p14="http://schemas.microsoft.com/office/powerpoint/2010/main" val="2175384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31F71-FE16-4FD0-BE86-2F948D31CBFA}"/>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93F5F0-4736-4C98-9732-71BB1BB24D49}"/>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46AF5A-685B-4A5F-A717-B937A736ABAD}"/>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66286C-A744-4AA1-8396-F5A8E01CB499}"/>
              </a:ext>
            </a:extLst>
          </p:cNvPr>
          <p:cNvSpPr>
            <a:spLocks noGrp="1"/>
          </p:cNvSpPr>
          <p:nvPr>
            <p:ph type="dt" sz="half" idx="10"/>
          </p:nvPr>
        </p:nvSpPr>
        <p:spPr/>
        <p:txBody>
          <a:bodyPr/>
          <a:lstStyle/>
          <a:p>
            <a:fld id="{0E222E4B-DC27-42FD-9454-A31C91E04EA5}" type="datetimeFigureOut">
              <a:rPr lang="en-US" smtClean="0"/>
              <a:t>6/9/2021</a:t>
            </a:fld>
            <a:endParaRPr lang="en-US" dirty="0"/>
          </a:p>
        </p:txBody>
      </p:sp>
      <p:sp>
        <p:nvSpPr>
          <p:cNvPr id="6" name="Footer Placeholder 5">
            <a:extLst>
              <a:ext uri="{FF2B5EF4-FFF2-40B4-BE49-F238E27FC236}">
                <a16:creationId xmlns:a16="http://schemas.microsoft.com/office/drawing/2014/main" id="{00547B3D-57B2-462F-BA04-146FE9F2BBA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EC0FA80-97D1-40CB-91A6-BF2936E2E22F}"/>
              </a:ext>
            </a:extLst>
          </p:cNvPr>
          <p:cNvSpPr>
            <a:spLocks noGrp="1"/>
          </p:cNvSpPr>
          <p:nvPr>
            <p:ph type="sldNum" sz="quarter" idx="12"/>
          </p:nvPr>
        </p:nvSpPr>
        <p:spPr/>
        <p:txBody>
          <a:bodyPr/>
          <a:lstStyle/>
          <a:p>
            <a:fld id="{C42F8537-4DB1-49C9-9098-32A02DA51790}" type="slidenum">
              <a:rPr lang="en-US" smtClean="0"/>
              <a:t>‹#›</a:t>
            </a:fld>
            <a:endParaRPr lang="en-US" dirty="0"/>
          </a:p>
        </p:txBody>
      </p:sp>
    </p:spTree>
    <p:extLst>
      <p:ext uri="{BB962C8B-B14F-4D97-AF65-F5344CB8AC3E}">
        <p14:creationId xmlns:p14="http://schemas.microsoft.com/office/powerpoint/2010/main" val="2029297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4B5C-AA74-4296-8620-8FA722E95BD0}"/>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BF97BA-980F-4D53-905E-4039E04D230C}"/>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2B3BE52-7821-4C16-96BE-C65AEBA24135}"/>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FE5EB-5CD5-4AD9-BD80-F9CFF8F90E57}"/>
              </a:ext>
            </a:extLst>
          </p:cNvPr>
          <p:cNvSpPr>
            <a:spLocks noGrp="1"/>
          </p:cNvSpPr>
          <p:nvPr>
            <p:ph type="dt" sz="half" idx="10"/>
          </p:nvPr>
        </p:nvSpPr>
        <p:spPr/>
        <p:txBody>
          <a:bodyPr/>
          <a:lstStyle/>
          <a:p>
            <a:fld id="{0E222E4B-DC27-42FD-9454-A31C91E04EA5}" type="datetimeFigureOut">
              <a:rPr lang="en-US" smtClean="0"/>
              <a:t>6/9/2021</a:t>
            </a:fld>
            <a:endParaRPr lang="en-US" dirty="0"/>
          </a:p>
        </p:txBody>
      </p:sp>
      <p:sp>
        <p:nvSpPr>
          <p:cNvPr id="6" name="Footer Placeholder 5">
            <a:extLst>
              <a:ext uri="{FF2B5EF4-FFF2-40B4-BE49-F238E27FC236}">
                <a16:creationId xmlns:a16="http://schemas.microsoft.com/office/drawing/2014/main" id="{D63E15FD-C1DA-4F2D-BC65-858DE8473B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2D43E10-7461-47A9-82EE-C225F1C0790C}"/>
              </a:ext>
            </a:extLst>
          </p:cNvPr>
          <p:cNvSpPr>
            <a:spLocks noGrp="1"/>
          </p:cNvSpPr>
          <p:nvPr>
            <p:ph type="sldNum" sz="quarter" idx="12"/>
          </p:nvPr>
        </p:nvSpPr>
        <p:spPr/>
        <p:txBody>
          <a:bodyPr/>
          <a:lstStyle/>
          <a:p>
            <a:fld id="{C42F8537-4DB1-49C9-9098-32A02DA51790}" type="slidenum">
              <a:rPr lang="en-US" smtClean="0"/>
              <a:t>‹#›</a:t>
            </a:fld>
            <a:endParaRPr lang="en-US" dirty="0"/>
          </a:p>
        </p:txBody>
      </p:sp>
    </p:spTree>
    <p:extLst>
      <p:ext uri="{BB962C8B-B14F-4D97-AF65-F5344CB8AC3E}">
        <p14:creationId xmlns:p14="http://schemas.microsoft.com/office/powerpoint/2010/main" val="9689272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3D0BD-DEA9-4B28-995F-58659AE17F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5D03B8-6CE5-4ECF-9F29-6EA4105A98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E403D-9BB7-47FA-87C0-3103F4275C4D}"/>
              </a:ext>
            </a:extLst>
          </p:cNvPr>
          <p:cNvSpPr>
            <a:spLocks noGrp="1"/>
          </p:cNvSpPr>
          <p:nvPr>
            <p:ph type="dt" sz="half" idx="10"/>
          </p:nvPr>
        </p:nvSpPr>
        <p:spPr/>
        <p:txBody>
          <a:bodyPr/>
          <a:lstStyle/>
          <a:p>
            <a:fld id="{0E222E4B-DC27-42FD-9454-A31C91E04EA5}" type="datetimeFigureOut">
              <a:rPr lang="en-US" smtClean="0"/>
              <a:t>6/9/2021</a:t>
            </a:fld>
            <a:endParaRPr lang="en-US" dirty="0"/>
          </a:p>
        </p:txBody>
      </p:sp>
      <p:sp>
        <p:nvSpPr>
          <p:cNvPr id="5" name="Footer Placeholder 4">
            <a:extLst>
              <a:ext uri="{FF2B5EF4-FFF2-40B4-BE49-F238E27FC236}">
                <a16:creationId xmlns:a16="http://schemas.microsoft.com/office/drawing/2014/main" id="{0D090168-B055-41E0-8DA2-0B696349D1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C660A7-B82F-476A-9676-703698785EE5}"/>
              </a:ext>
            </a:extLst>
          </p:cNvPr>
          <p:cNvSpPr>
            <a:spLocks noGrp="1"/>
          </p:cNvSpPr>
          <p:nvPr>
            <p:ph type="sldNum" sz="quarter" idx="12"/>
          </p:nvPr>
        </p:nvSpPr>
        <p:spPr/>
        <p:txBody>
          <a:bodyPr/>
          <a:lstStyle/>
          <a:p>
            <a:fld id="{C42F8537-4DB1-49C9-9098-32A02DA51790}" type="slidenum">
              <a:rPr lang="en-US" smtClean="0"/>
              <a:t>‹#›</a:t>
            </a:fld>
            <a:endParaRPr lang="en-US" dirty="0"/>
          </a:p>
        </p:txBody>
      </p:sp>
    </p:spTree>
    <p:extLst>
      <p:ext uri="{BB962C8B-B14F-4D97-AF65-F5344CB8AC3E}">
        <p14:creationId xmlns:p14="http://schemas.microsoft.com/office/powerpoint/2010/main" val="2618573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E92C9F-BE3B-4364-BC1D-7063AF220DF7}"/>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A5BAE8-388A-4ACE-AAB6-ABFEE5407CD2}"/>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3CBD44-CFE9-459F-99D9-9EA7EA1846B9}"/>
              </a:ext>
            </a:extLst>
          </p:cNvPr>
          <p:cNvSpPr>
            <a:spLocks noGrp="1"/>
          </p:cNvSpPr>
          <p:nvPr>
            <p:ph type="dt" sz="half" idx="10"/>
          </p:nvPr>
        </p:nvSpPr>
        <p:spPr/>
        <p:txBody>
          <a:bodyPr/>
          <a:lstStyle/>
          <a:p>
            <a:fld id="{0E222E4B-DC27-42FD-9454-A31C91E04EA5}" type="datetimeFigureOut">
              <a:rPr lang="en-US" smtClean="0"/>
              <a:t>6/9/2021</a:t>
            </a:fld>
            <a:endParaRPr lang="en-US" dirty="0"/>
          </a:p>
        </p:txBody>
      </p:sp>
      <p:sp>
        <p:nvSpPr>
          <p:cNvPr id="5" name="Footer Placeholder 4">
            <a:extLst>
              <a:ext uri="{FF2B5EF4-FFF2-40B4-BE49-F238E27FC236}">
                <a16:creationId xmlns:a16="http://schemas.microsoft.com/office/drawing/2014/main" id="{40827FED-B6EC-4613-A4DA-FA3AE58ED5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D651FB-EF86-42DB-8755-0EF6BC622684}"/>
              </a:ext>
            </a:extLst>
          </p:cNvPr>
          <p:cNvSpPr>
            <a:spLocks noGrp="1"/>
          </p:cNvSpPr>
          <p:nvPr>
            <p:ph type="sldNum" sz="quarter" idx="12"/>
          </p:nvPr>
        </p:nvSpPr>
        <p:spPr/>
        <p:txBody>
          <a:bodyPr/>
          <a:lstStyle/>
          <a:p>
            <a:fld id="{C42F8537-4DB1-49C9-9098-32A02DA51790}" type="slidenum">
              <a:rPr lang="en-US" smtClean="0"/>
              <a:t>‹#›</a:t>
            </a:fld>
            <a:endParaRPr lang="en-US" dirty="0"/>
          </a:p>
        </p:txBody>
      </p:sp>
    </p:spTree>
    <p:extLst>
      <p:ext uri="{BB962C8B-B14F-4D97-AF65-F5344CB8AC3E}">
        <p14:creationId xmlns:p14="http://schemas.microsoft.com/office/powerpoint/2010/main" val="3522621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A07B-84BC-4959-B9AF-A175A35119B2}"/>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11966C-D157-4D6B-BCFC-6E4F50FD1E5F}"/>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AA7CD-47F0-433E-8ACE-C19CEA276C9C}"/>
              </a:ext>
            </a:extLst>
          </p:cNvPr>
          <p:cNvSpPr>
            <a:spLocks noGrp="1"/>
          </p:cNvSpPr>
          <p:nvPr>
            <p:ph type="dt" sz="half" idx="10"/>
          </p:nvPr>
        </p:nvSpPr>
        <p:spPr/>
        <p:txBody>
          <a:bodyPr/>
          <a:lstStyle/>
          <a:p>
            <a:fld id="{377A7F71-BB14-493F-AA58-7D051BFEA69F}" type="datetimeFigureOut">
              <a:rPr lang="en-US" smtClean="0"/>
              <a:t>6/9/2021</a:t>
            </a:fld>
            <a:endParaRPr lang="en-US" dirty="0"/>
          </a:p>
        </p:txBody>
      </p:sp>
      <p:sp>
        <p:nvSpPr>
          <p:cNvPr id="5" name="Footer Placeholder 4">
            <a:extLst>
              <a:ext uri="{FF2B5EF4-FFF2-40B4-BE49-F238E27FC236}">
                <a16:creationId xmlns:a16="http://schemas.microsoft.com/office/drawing/2014/main" id="{C53188A4-625F-4D2E-816E-EE6DA04E4E7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E5BD10-D1A5-4304-811F-DBF4034A7429}"/>
              </a:ext>
            </a:extLst>
          </p:cNvPr>
          <p:cNvSpPr>
            <a:spLocks noGrp="1"/>
          </p:cNvSpPr>
          <p:nvPr>
            <p:ph type="sldNum" sz="quarter" idx="12"/>
          </p:nvPr>
        </p:nvSpPr>
        <p:spPr/>
        <p:txBody>
          <a:bodyPr/>
          <a:lstStyle/>
          <a:p>
            <a:fld id="{6F045CB4-1FF9-43A4-8529-53D312E9DC5D}" type="slidenum">
              <a:rPr lang="en-US" smtClean="0"/>
              <a:t>‹#›</a:t>
            </a:fld>
            <a:endParaRPr lang="en-US" dirty="0"/>
          </a:p>
        </p:txBody>
      </p:sp>
    </p:spTree>
    <p:extLst>
      <p:ext uri="{BB962C8B-B14F-4D97-AF65-F5344CB8AC3E}">
        <p14:creationId xmlns:p14="http://schemas.microsoft.com/office/powerpoint/2010/main" val="3110294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A530A-D734-4D67-9CA1-4F1E6B1D36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3DDE46-4081-4D90-BD41-3B55898C37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66D9FE-D69F-4E6A-B73F-1A1A3ACD9122}"/>
              </a:ext>
            </a:extLst>
          </p:cNvPr>
          <p:cNvSpPr>
            <a:spLocks noGrp="1"/>
          </p:cNvSpPr>
          <p:nvPr>
            <p:ph type="dt" sz="half" idx="10"/>
          </p:nvPr>
        </p:nvSpPr>
        <p:spPr/>
        <p:txBody>
          <a:bodyPr/>
          <a:lstStyle/>
          <a:p>
            <a:fld id="{377A7F71-BB14-493F-AA58-7D051BFEA69F}" type="datetimeFigureOut">
              <a:rPr lang="en-US" smtClean="0"/>
              <a:t>6/9/2021</a:t>
            </a:fld>
            <a:endParaRPr lang="en-US" dirty="0"/>
          </a:p>
        </p:txBody>
      </p:sp>
      <p:sp>
        <p:nvSpPr>
          <p:cNvPr id="5" name="Footer Placeholder 4">
            <a:extLst>
              <a:ext uri="{FF2B5EF4-FFF2-40B4-BE49-F238E27FC236}">
                <a16:creationId xmlns:a16="http://schemas.microsoft.com/office/drawing/2014/main" id="{37F1CAAD-658E-40BF-A1D6-B62312A3F3B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5638CE-73B9-4D25-922F-38C2B0BB8122}"/>
              </a:ext>
            </a:extLst>
          </p:cNvPr>
          <p:cNvSpPr>
            <a:spLocks noGrp="1"/>
          </p:cNvSpPr>
          <p:nvPr>
            <p:ph type="sldNum" sz="quarter" idx="12"/>
          </p:nvPr>
        </p:nvSpPr>
        <p:spPr/>
        <p:txBody>
          <a:bodyPr/>
          <a:lstStyle/>
          <a:p>
            <a:fld id="{6F045CB4-1FF9-43A4-8529-53D312E9DC5D}" type="slidenum">
              <a:rPr lang="en-US" smtClean="0"/>
              <a:t>‹#›</a:t>
            </a:fld>
            <a:endParaRPr lang="en-US" dirty="0"/>
          </a:p>
        </p:txBody>
      </p:sp>
    </p:spTree>
    <p:extLst>
      <p:ext uri="{BB962C8B-B14F-4D97-AF65-F5344CB8AC3E}">
        <p14:creationId xmlns:p14="http://schemas.microsoft.com/office/powerpoint/2010/main" val="1787974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7"/>
        <p:cNvGrpSpPr/>
        <p:nvPr/>
      </p:nvGrpSpPr>
      <p:grpSpPr>
        <a:xfrm>
          <a:off x="0" y="0"/>
          <a:ext cx="0" cy="0"/>
          <a:chOff x="0" y="0"/>
          <a:chExt cx="0" cy="0"/>
        </a:xfrm>
      </p:grpSpPr>
      <p:sp>
        <p:nvSpPr>
          <p:cNvPr id="158" name="Google Shape;158;p31"/>
          <p:cNvSpPr txBox="1">
            <a:spLocks noGrp="1"/>
          </p:cNvSpPr>
          <p:nvPr>
            <p:ph type="title"/>
          </p:nvPr>
        </p:nvSpPr>
        <p:spPr>
          <a:xfrm>
            <a:off x="508001" y="2025650"/>
            <a:ext cx="6447600" cy="13698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accent1"/>
              </a:buClr>
              <a:buSzPts val="3000"/>
              <a:buFont typeface="Trebuchet MS"/>
              <a:buNone/>
              <a:defRPr sz="3000" b="0" cap="none"/>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59" name="Google Shape;159;p31"/>
          <p:cNvSpPr txBox="1">
            <a:spLocks noGrp="1"/>
          </p:cNvSpPr>
          <p:nvPr>
            <p:ph type="body" idx="1"/>
          </p:nvPr>
        </p:nvSpPr>
        <p:spPr>
          <a:xfrm>
            <a:off x="508001" y="3395586"/>
            <a:ext cx="6447600" cy="6453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1200"/>
              <a:buNone/>
              <a:defRPr sz="1500">
                <a:solidFill>
                  <a:srgbClr val="7F7F7F"/>
                </a:solidFill>
              </a:defRPr>
            </a:lvl1pPr>
            <a:lvl2pPr marL="914400" lvl="1" indent="-228600" algn="l" rtl="0">
              <a:spcBef>
                <a:spcPts val="800"/>
              </a:spcBef>
              <a:spcAft>
                <a:spcPts val="0"/>
              </a:spcAft>
              <a:buSzPts val="1100"/>
              <a:buNone/>
              <a:defRPr sz="1400">
                <a:solidFill>
                  <a:srgbClr val="888888"/>
                </a:solidFill>
              </a:defRPr>
            </a:lvl2pPr>
            <a:lvl3pPr marL="1371600" lvl="2" indent="-228600" algn="l" rtl="0">
              <a:spcBef>
                <a:spcPts val="800"/>
              </a:spcBef>
              <a:spcAft>
                <a:spcPts val="0"/>
              </a:spcAft>
              <a:buSzPts val="1000"/>
              <a:buNone/>
              <a:defRPr sz="1200">
                <a:solidFill>
                  <a:srgbClr val="888888"/>
                </a:solidFill>
              </a:defRPr>
            </a:lvl3pPr>
            <a:lvl4pPr marL="1828800" lvl="3" indent="-228600" algn="l" rtl="0">
              <a:spcBef>
                <a:spcPts val="800"/>
              </a:spcBef>
              <a:spcAft>
                <a:spcPts val="0"/>
              </a:spcAft>
              <a:buSzPts val="800"/>
              <a:buNone/>
              <a:defRPr sz="1100">
                <a:solidFill>
                  <a:srgbClr val="888888"/>
                </a:solidFill>
              </a:defRPr>
            </a:lvl4pPr>
            <a:lvl5pPr marL="2286000" lvl="4" indent="-228600" algn="l" rtl="0">
              <a:spcBef>
                <a:spcPts val="800"/>
              </a:spcBef>
              <a:spcAft>
                <a:spcPts val="0"/>
              </a:spcAft>
              <a:buSzPts val="800"/>
              <a:buNone/>
              <a:defRPr sz="1100">
                <a:solidFill>
                  <a:srgbClr val="888888"/>
                </a:solidFill>
              </a:defRPr>
            </a:lvl5pPr>
            <a:lvl6pPr marL="2743200" lvl="5" indent="-228600" algn="l" rtl="0">
              <a:spcBef>
                <a:spcPts val="800"/>
              </a:spcBef>
              <a:spcAft>
                <a:spcPts val="0"/>
              </a:spcAft>
              <a:buSzPts val="800"/>
              <a:buNone/>
              <a:defRPr sz="1100">
                <a:solidFill>
                  <a:srgbClr val="888888"/>
                </a:solidFill>
              </a:defRPr>
            </a:lvl6pPr>
            <a:lvl7pPr marL="3200400" lvl="6" indent="-228600" algn="l" rtl="0">
              <a:spcBef>
                <a:spcPts val="800"/>
              </a:spcBef>
              <a:spcAft>
                <a:spcPts val="0"/>
              </a:spcAft>
              <a:buSzPts val="800"/>
              <a:buNone/>
              <a:defRPr sz="1100">
                <a:solidFill>
                  <a:srgbClr val="888888"/>
                </a:solidFill>
              </a:defRPr>
            </a:lvl7pPr>
            <a:lvl8pPr marL="3657600" lvl="7" indent="-228600" algn="l" rtl="0">
              <a:spcBef>
                <a:spcPts val="800"/>
              </a:spcBef>
              <a:spcAft>
                <a:spcPts val="0"/>
              </a:spcAft>
              <a:buSzPts val="800"/>
              <a:buNone/>
              <a:defRPr sz="1100">
                <a:solidFill>
                  <a:srgbClr val="888888"/>
                </a:solidFill>
              </a:defRPr>
            </a:lvl8pPr>
            <a:lvl9pPr marL="4114800" lvl="8" indent="-228600" algn="l" rtl="0">
              <a:spcBef>
                <a:spcPts val="800"/>
              </a:spcBef>
              <a:spcAft>
                <a:spcPts val="0"/>
              </a:spcAft>
              <a:buSzPts val="800"/>
              <a:buNone/>
              <a:defRPr sz="1100">
                <a:solidFill>
                  <a:srgbClr val="888888"/>
                </a:solidFill>
              </a:defRPr>
            </a:lvl9pPr>
          </a:lstStyle>
          <a:p>
            <a:endParaRPr/>
          </a:p>
        </p:txBody>
      </p:sp>
      <p:sp>
        <p:nvSpPr>
          <p:cNvPr id="160" name="Google Shape;160;p31"/>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1" name="Google Shape;161;p31"/>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2" name="Google Shape;162;p31"/>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pic>
        <p:nvPicPr>
          <p:cNvPr id="163" name="Google Shape;163;p31"/>
          <p:cNvPicPr preferRelativeResize="0"/>
          <p:nvPr/>
        </p:nvPicPr>
        <p:blipFill rotWithShape="1">
          <a:blip r:embed="rId2">
            <a:alphaModFix/>
          </a:blip>
          <a:srcRect/>
          <a:stretch/>
        </p:blipFill>
        <p:spPr>
          <a:xfrm>
            <a:off x="7704438" y="4569745"/>
            <a:ext cx="1163337" cy="30924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6E4D0-0412-429A-8C63-DA95936D4035}"/>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2781BA-C675-48C6-A8E7-008B48F4AAB2}"/>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3C5D5F-FB93-4E53-933B-D6458572A8F6}"/>
              </a:ext>
            </a:extLst>
          </p:cNvPr>
          <p:cNvSpPr>
            <a:spLocks noGrp="1"/>
          </p:cNvSpPr>
          <p:nvPr>
            <p:ph type="dt" sz="half" idx="10"/>
          </p:nvPr>
        </p:nvSpPr>
        <p:spPr/>
        <p:txBody>
          <a:bodyPr/>
          <a:lstStyle/>
          <a:p>
            <a:fld id="{377A7F71-BB14-493F-AA58-7D051BFEA69F}" type="datetimeFigureOut">
              <a:rPr lang="en-US" smtClean="0"/>
              <a:t>6/9/2021</a:t>
            </a:fld>
            <a:endParaRPr lang="en-US" dirty="0"/>
          </a:p>
        </p:txBody>
      </p:sp>
      <p:sp>
        <p:nvSpPr>
          <p:cNvPr id="5" name="Footer Placeholder 4">
            <a:extLst>
              <a:ext uri="{FF2B5EF4-FFF2-40B4-BE49-F238E27FC236}">
                <a16:creationId xmlns:a16="http://schemas.microsoft.com/office/drawing/2014/main" id="{40E4E29F-4572-4ED3-9087-F25711C46A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AF7ACB-F6B7-4E27-A092-385A58937A5B}"/>
              </a:ext>
            </a:extLst>
          </p:cNvPr>
          <p:cNvSpPr>
            <a:spLocks noGrp="1"/>
          </p:cNvSpPr>
          <p:nvPr>
            <p:ph type="sldNum" sz="quarter" idx="12"/>
          </p:nvPr>
        </p:nvSpPr>
        <p:spPr/>
        <p:txBody>
          <a:bodyPr/>
          <a:lstStyle/>
          <a:p>
            <a:fld id="{6F045CB4-1FF9-43A4-8529-53D312E9DC5D}" type="slidenum">
              <a:rPr lang="en-US" smtClean="0"/>
              <a:t>‹#›</a:t>
            </a:fld>
            <a:endParaRPr lang="en-US" dirty="0"/>
          </a:p>
        </p:txBody>
      </p:sp>
    </p:spTree>
    <p:extLst>
      <p:ext uri="{BB962C8B-B14F-4D97-AF65-F5344CB8AC3E}">
        <p14:creationId xmlns:p14="http://schemas.microsoft.com/office/powerpoint/2010/main" val="29906630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76D1E-007E-4925-8F52-B256551AFC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BAA9E5-2B62-40C2-999C-E398106E393A}"/>
              </a:ext>
            </a:extLst>
          </p:cNvPr>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58126F-057B-4859-BE28-7CD219B61039}"/>
              </a:ext>
            </a:extLst>
          </p:cNvPr>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6694F6-0F22-4877-89C0-414A9424F528}"/>
              </a:ext>
            </a:extLst>
          </p:cNvPr>
          <p:cNvSpPr>
            <a:spLocks noGrp="1"/>
          </p:cNvSpPr>
          <p:nvPr>
            <p:ph type="dt" sz="half" idx="10"/>
          </p:nvPr>
        </p:nvSpPr>
        <p:spPr/>
        <p:txBody>
          <a:bodyPr/>
          <a:lstStyle/>
          <a:p>
            <a:fld id="{377A7F71-BB14-493F-AA58-7D051BFEA69F}" type="datetimeFigureOut">
              <a:rPr lang="en-US" smtClean="0"/>
              <a:t>6/9/2021</a:t>
            </a:fld>
            <a:endParaRPr lang="en-US" dirty="0"/>
          </a:p>
        </p:txBody>
      </p:sp>
      <p:sp>
        <p:nvSpPr>
          <p:cNvPr id="6" name="Footer Placeholder 5">
            <a:extLst>
              <a:ext uri="{FF2B5EF4-FFF2-40B4-BE49-F238E27FC236}">
                <a16:creationId xmlns:a16="http://schemas.microsoft.com/office/drawing/2014/main" id="{AE7412FD-CEE3-40A8-A4BC-D9EFB8E084E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2E068C-0DFD-4CBD-B788-94B0E3D876DB}"/>
              </a:ext>
            </a:extLst>
          </p:cNvPr>
          <p:cNvSpPr>
            <a:spLocks noGrp="1"/>
          </p:cNvSpPr>
          <p:nvPr>
            <p:ph type="sldNum" sz="quarter" idx="12"/>
          </p:nvPr>
        </p:nvSpPr>
        <p:spPr/>
        <p:txBody>
          <a:bodyPr/>
          <a:lstStyle/>
          <a:p>
            <a:fld id="{6F045CB4-1FF9-43A4-8529-53D312E9DC5D}" type="slidenum">
              <a:rPr lang="en-US" smtClean="0"/>
              <a:t>‹#›</a:t>
            </a:fld>
            <a:endParaRPr lang="en-US" dirty="0"/>
          </a:p>
        </p:txBody>
      </p:sp>
    </p:spTree>
    <p:extLst>
      <p:ext uri="{BB962C8B-B14F-4D97-AF65-F5344CB8AC3E}">
        <p14:creationId xmlns:p14="http://schemas.microsoft.com/office/powerpoint/2010/main" val="31960257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7E4F-E760-406F-9DDB-32AD3E321BB6}"/>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68E677-1DAC-4138-A1CB-23EDA3297E51}"/>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BCB327-063C-4D39-8146-D26FCEF5A372}"/>
              </a:ext>
            </a:extLst>
          </p:cNvPr>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FCF8BB-A923-4164-9DD8-C5E5A0B716B3}"/>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4788A3-C4AC-4570-B37F-EAF0E30A3499}"/>
              </a:ext>
            </a:extLst>
          </p:cNvPr>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D538C5-C90A-4870-BA7A-6041864441A2}"/>
              </a:ext>
            </a:extLst>
          </p:cNvPr>
          <p:cNvSpPr>
            <a:spLocks noGrp="1"/>
          </p:cNvSpPr>
          <p:nvPr>
            <p:ph type="dt" sz="half" idx="10"/>
          </p:nvPr>
        </p:nvSpPr>
        <p:spPr/>
        <p:txBody>
          <a:bodyPr/>
          <a:lstStyle/>
          <a:p>
            <a:fld id="{377A7F71-BB14-493F-AA58-7D051BFEA69F}" type="datetimeFigureOut">
              <a:rPr lang="en-US" smtClean="0"/>
              <a:t>6/9/2021</a:t>
            </a:fld>
            <a:endParaRPr lang="en-US" dirty="0"/>
          </a:p>
        </p:txBody>
      </p:sp>
      <p:sp>
        <p:nvSpPr>
          <p:cNvPr id="8" name="Footer Placeholder 7">
            <a:extLst>
              <a:ext uri="{FF2B5EF4-FFF2-40B4-BE49-F238E27FC236}">
                <a16:creationId xmlns:a16="http://schemas.microsoft.com/office/drawing/2014/main" id="{BB1F57F6-1AF4-4607-A082-1242138E424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7CF595F-626B-4CB5-A149-5D292565C3AC}"/>
              </a:ext>
            </a:extLst>
          </p:cNvPr>
          <p:cNvSpPr>
            <a:spLocks noGrp="1"/>
          </p:cNvSpPr>
          <p:nvPr>
            <p:ph type="sldNum" sz="quarter" idx="12"/>
          </p:nvPr>
        </p:nvSpPr>
        <p:spPr/>
        <p:txBody>
          <a:bodyPr/>
          <a:lstStyle/>
          <a:p>
            <a:fld id="{6F045CB4-1FF9-43A4-8529-53D312E9DC5D}" type="slidenum">
              <a:rPr lang="en-US" smtClean="0"/>
              <a:t>‹#›</a:t>
            </a:fld>
            <a:endParaRPr lang="en-US" dirty="0"/>
          </a:p>
        </p:txBody>
      </p:sp>
    </p:spTree>
    <p:extLst>
      <p:ext uri="{BB962C8B-B14F-4D97-AF65-F5344CB8AC3E}">
        <p14:creationId xmlns:p14="http://schemas.microsoft.com/office/powerpoint/2010/main" val="1745679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98DA-2E73-455B-982C-905144DDA8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024A15-5DF5-4F3C-9B9D-73C83A11BED5}"/>
              </a:ext>
            </a:extLst>
          </p:cNvPr>
          <p:cNvSpPr>
            <a:spLocks noGrp="1"/>
          </p:cNvSpPr>
          <p:nvPr>
            <p:ph type="dt" sz="half" idx="10"/>
          </p:nvPr>
        </p:nvSpPr>
        <p:spPr/>
        <p:txBody>
          <a:bodyPr/>
          <a:lstStyle/>
          <a:p>
            <a:fld id="{377A7F71-BB14-493F-AA58-7D051BFEA69F}" type="datetimeFigureOut">
              <a:rPr lang="en-US" smtClean="0"/>
              <a:t>6/9/2021</a:t>
            </a:fld>
            <a:endParaRPr lang="en-US" dirty="0"/>
          </a:p>
        </p:txBody>
      </p:sp>
      <p:sp>
        <p:nvSpPr>
          <p:cNvPr id="4" name="Footer Placeholder 3">
            <a:extLst>
              <a:ext uri="{FF2B5EF4-FFF2-40B4-BE49-F238E27FC236}">
                <a16:creationId xmlns:a16="http://schemas.microsoft.com/office/drawing/2014/main" id="{950AF065-1A9B-4E7B-B35E-E3FD534F97E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628DA7-E80E-47F8-93B4-1CF0D1A96AB7}"/>
              </a:ext>
            </a:extLst>
          </p:cNvPr>
          <p:cNvSpPr>
            <a:spLocks noGrp="1"/>
          </p:cNvSpPr>
          <p:nvPr>
            <p:ph type="sldNum" sz="quarter" idx="12"/>
          </p:nvPr>
        </p:nvSpPr>
        <p:spPr/>
        <p:txBody>
          <a:bodyPr/>
          <a:lstStyle/>
          <a:p>
            <a:fld id="{6F045CB4-1FF9-43A4-8529-53D312E9DC5D}" type="slidenum">
              <a:rPr lang="en-US" smtClean="0"/>
              <a:t>‹#›</a:t>
            </a:fld>
            <a:endParaRPr lang="en-US" dirty="0"/>
          </a:p>
        </p:txBody>
      </p:sp>
    </p:spTree>
    <p:extLst>
      <p:ext uri="{BB962C8B-B14F-4D97-AF65-F5344CB8AC3E}">
        <p14:creationId xmlns:p14="http://schemas.microsoft.com/office/powerpoint/2010/main" val="4186065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42CBC-76A0-42C3-9B96-8986EE6E4996}"/>
              </a:ext>
            </a:extLst>
          </p:cNvPr>
          <p:cNvSpPr>
            <a:spLocks noGrp="1"/>
          </p:cNvSpPr>
          <p:nvPr>
            <p:ph type="dt" sz="half" idx="10"/>
          </p:nvPr>
        </p:nvSpPr>
        <p:spPr/>
        <p:txBody>
          <a:bodyPr/>
          <a:lstStyle/>
          <a:p>
            <a:fld id="{377A7F71-BB14-493F-AA58-7D051BFEA69F}" type="datetimeFigureOut">
              <a:rPr lang="en-US" smtClean="0"/>
              <a:t>6/9/2021</a:t>
            </a:fld>
            <a:endParaRPr lang="en-US" dirty="0"/>
          </a:p>
        </p:txBody>
      </p:sp>
      <p:sp>
        <p:nvSpPr>
          <p:cNvPr id="3" name="Footer Placeholder 2">
            <a:extLst>
              <a:ext uri="{FF2B5EF4-FFF2-40B4-BE49-F238E27FC236}">
                <a16:creationId xmlns:a16="http://schemas.microsoft.com/office/drawing/2014/main" id="{C5C94A1E-40E5-4BA2-BC10-66D86305EEC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412F3C-67E0-4660-8C04-22F2FD888620}"/>
              </a:ext>
            </a:extLst>
          </p:cNvPr>
          <p:cNvSpPr>
            <a:spLocks noGrp="1"/>
          </p:cNvSpPr>
          <p:nvPr>
            <p:ph type="sldNum" sz="quarter" idx="12"/>
          </p:nvPr>
        </p:nvSpPr>
        <p:spPr/>
        <p:txBody>
          <a:bodyPr/>
          <a:lstStyle/>
          <a:p>
            <a:fld id="{6F045CB4-1FF9-43A4-8529-53D312E9DC5D}" type="slidenum">
              <a:rPr lang="en-US" smtClean="0"/>
              <a:t>‹#›</a:t>
            </a:fld>
            <a:endParaRPr lang="en-US" dirty="0"/>
          </a:p>
        </p:txBody>
      </p:sp>
    </p:spTree>
    <p:extLst>
      <p:ext uri="{BB962C8B-B14F-4D97-AF65-F5344CB8AC3E}">
        <p14:creationId xmlns:p14="http://schemas.microsoft.com/office/powerpoint/2010/main" val="3791647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A7AF-E242-4F61-9D6A-589575609830}"/>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422E84-108E-4563-97AB-D78BBB9DC70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3A1DE5-0CDE-427C-9373-08EBF8D1FDE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164183-B142-4FF9-9E54-E833C437E084}"/>
              </a:ext>
            </a:extLst>
          </p:cNvPr>
          <p:cNvSpPr>
            <a:spLocks noGrp="1"/>
          </p:cNvSpPr>
          <p:nvPr>
            <p:ph type="dt" sz="half" idx="10"/>
          </p:nvPr>
        </p:nvSpPr>
        <p:spPr/>
        <p:txBody>
          <a:bodyPr/>
          <a:lstStyle/>
          <a:p>
            <a:fld id="{377A7F71-BB14-493F-AA58-7D051BFEA69F}" type="datetimeFigureOut">
              <a:rPr lang="en-US" smtClean="0"/>
              <a:t>6/9/2021</a:t>
            </a:fld>
            <a:endParaRPr lang="en-US" dirty="0"/>
          </a:p>
        </p:txBody>
      </p:sp>
      <p:sp>
        <p:nvSpPr>
          <p:cNvPr id="6" name="Footer Placeholder 5">
            <a:extLst>
              <a:ext uri="{FF2B5EF4-FFF2-40B4-BE49-F238E27FC236}">
                <a16:creationId xmlns:a16="http://schemas.microsoft.com/office/drawing/2014/main" id="{30D5F836-2FA5-4461-B611-A029DD004A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C509BCA-2897-4180-934F-0E499BCDF6B8}"/>
              </a:ext>
            </a:extLst>
          </p:cNvPr>
          <p:cNvSpPr>
            <a:spLocks noGrp="1"/>
          </p:cNvSpPr>
          <p:nvPr>
            <p:ph type="sldNum" sz="quarter" idx="12"/>
          </p:nvPr>
        </p:nvSpPr>
        <p:spPr/>
        <p:txBody>
          <a:bodyPr/>
          <a:lstStyle/>
          <a:p>
            <a:fld id="{6F045CB4-1FF9-43A4-8529-53D312E9DC5D}" type="slidenum">
              <a:rPr lang="en-US" smtClean="0"/>
              <a:t>‹#›</a:t>
            </a:fld>
            <a:endParaRPr lang="en-US" dirty="0"/>
          </a:p>
        </p:txBody>
      </p:sp>
    </p:spTree>
    <p:extLst>
      <p:ext uri="{BB962C8B-B14F-4D97-AF65-F5344CB8AC3E}">
        <p14:creationId xmlns:p14="http://schemas.microsoft.com/office/powerpoint/2010/main" val="2855318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998FD-26BC-409B-AA37-B254BCC477C7}"/>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1893D5-24C4-40C1-8C9E-F59658F78961}"/>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BB785DB-B142-4424-B796-F4853A69DD92}"/>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7B151B-439B-4B6B-9425-21AB1CAD479B}"/>
              </a:ext>
            </a:extLst>
          </p:cNvPr>
          <p:cNvSpPr>
            <a:spLocks noGrp="1"/>
          </p:cNvSpPr>
          <p:nvPr>
            <p:ph type="dt" sz="half" idx="10"/>
          </p:nvPr>
        </p:nvSpPr>
        <p:spPr/>
        <p:txBody>
          <a:bodyPr/>
          <a:lstStyle/>
          <a:p>
            <a:fld id="{377A7F71-BB14-493F-AA58-7D051BFEA69F}" type="datetimeFigureOut">
              <a:rPr lang="en-US" smtClean="0"/>
              <a:t>6/9/2021</a:t>
            </a:fld>
            <a:endParaRPr lang="en-US" dirty="0"/>
          </a:p>
        </p:txBody>
      </p:sp>
      <p:sp>
        <p:nvSpPr>
          <p:cNvPr id="6" name="Footer Placeholder 5">
            <a:extLst>
              <a:ext uri="{FF2B5EF4-FFF2-40B4-BE49-F238E27FC236}">
                <a16:creationId xmlns:a16="http://schemas.microsoft.com/office/drawing/2014/main" id="{A83EA964-CF11-49EB-8A28-DE2B4C21534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35E6256-4138-440E-BD92-70F802F219C6}"/>
              </a:ext>
            </a:extLst>
          </p:cNvPr>
          <p:cNvSpPr>
            <a:spLocks noGrp="1"/>
          </p:cNvSpPr>
          <p:nvPr>
            <p:ph type="sldNum" sz="quarter" idx="12"/>
          </p:nvPr>
        </p:nvSpPr>
        <p:spPr/>
        <p:txBody>
          <a:bodyPr/>
          <a:lstStyle/>
          <a:p>
            <a:fld id="{6F045CB4-1FF9-43A4-8529-53D312E9DC5D}" type="slidenum">
              <a:rPr lang="en-US" smtClean="0"/>
              <a:t>‹#›</a:t>
            </a:fld>
            <a:endParaRPr lang="en-US" dirty="0"/>
          </a:p>
        </p:txBody>
      </p:sp>
    </p:spTree>
    <p:extLst>
      <p:ext uri="{BB962C8B-B14F-4D97-AF65-F5344CB8AC3E}">
        <p14:creationId xmlns:p14="http://schemas.microsoft.com/office/powerpoint/2010/main" val="2849606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FF1E-9306-4198-86A5-9AE20F85A0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E11B95-F7AE-4177-A55B-F783ADCF8C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AF080-5CB4-40E8-9E8F-9CC584BE4B91}"/>
              </a:ext>
            </a:extLst>
          </p:cNvPr>
          <p:cNvSpPr>
            <a:spLocks noGrp="1"/>
          </p:cNvSpPr>
          <p:nvPr>
            <p:ph type="dt" sz="half" idx="10"/>
          </p:nvPr>
        </p:nvSpPr>
        <p:spPr/>
        <p:txBody>
          <a:bodyPr/>
          <a:lstStyle/>
          <a:p>
            <a:fld id="{377A7F71-BB14-493F-AA58-7D051BFEA69F}" type="datetimeFigureOut">
              <a:rPr lang="en-US" smtClean="0"/>
              <a:t>6/9/2021</a:t>
            </a:fld>
            <a:endParaRPr lang="en-US" dirty="0"/>
          </a:p>
        </p:txBody>
      </p:sp>
      <p:sp>
        <p:nvSpPr>
          <p:cNvPr id="5" name="Footer Placeholder 4">
            <a:extLst>
              <a:ext uri="{FF2B5EF4-FFF2-40B4-BE49-F238E27FC236}">
                <a16:creationId xmlns:a16="http://schemas.microsoft.com/office/drawing/2014/main" id="{FF3D01C5-D8A7-48C4-BAF3-3770F9923D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B25742-D523-44EA-9C0E-2C9FB73FDD45}"/>
              </a:ext>
            </a:extLst>
          </p:cNvPr>
          <p:cNvSpPr>
            <a:spLocks noGrp="1"/>
          </p:cNvSpPr>
          <p:nvPr>
            <p:ph type="sldNum" sz="quarter" idx="12"/>
          </p:nvPr>
        </p:nvSpPr>
        <p:spPr/>
        <p:txBody>
          <a:bodyPr/>
          <a:lstStyle/>
          <a:p>
            <a:fld id="{6F045CB4-1FF9-43A4-8529-53D312E9DC5D}" type="slidenum">
              <a:rPr lang="en-US" smtClean="0"/>
              <a:t>‹#›</a:t>
            </a:fld>
            <a:endParaRPr lang="en-US" dirty="0"/>
          </a:p>
        </p:txBody>
      </p:sp>
    </p:spTree>
    <p:extLst>
      <p:ext uri="{BB962C8B-B14F-4D97-AF65-F5344CB8AC3E}">
        <p14:creationId xmlns:p14="http://schemas.microsoft.com/office/powerpoint/2010/main" val="10097206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7122C7-0F7D-4E42-8298-9EA03D07E485}"/>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75B0CA-4F44-4348-9A95-28F1DC3290E7}"/>
              </a:ext>
            </a:extLst>
          </p:cNvPr>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775631-C278-42E9-844F-3AD46A974233}"/>
              </a:ext>
            </a:extLst>
          </p:cNvPr>
          <p:cNvSpPr>
            <a:spLocks noGrp="1"/>
          </p:cNvSpPr>
          <p:nvPr>
            <p:ph type="dt" sz="half" idx="10"/>
          </p:nvPr>
        </p:nvSpPr>
        <p:spPr/>
        <p:txBody>
          <a:bodyPr/>
          <a:lstStyle/>
          <a:p>
            <a:fld id="{377A7F71-BB14-493F-AA58-7D051BFEA69F}" type="datetimeFigureOut">
              <a:rPr lang="en-US" smtClean="0"/>
              <a:t>6/9/2021</a:t>
            </a:fld>
            <a:endParaRPr lang="en-US" dirty="0"/>
          </a:p>
        </p:txBody>
      </p:sp>
      <p:sp>
        <p:nvSpPr>
          <p:cNvPr id="5" name="Footer Placeholder 4">
            <a:extLst>
              <a:ext uri="{FF2B5EF4-FFF2-40B4-BE49-F238E27FC236}">
                <a16:creationId xmlns:a16="http://schemas.microsoft.com/office/drawing/2014/main" id="{A4B8FF7B-912C-49B2-AC21-4BCA2E39ED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A6E3CB-FB0A-4B17-A6A1-D313110F23F1}"/>
              </a:ext>
            </a:extLst>
          </p:cNvPr>
          <p:cNvSpPr>
            <a:spLocks noGrp="1"/>
          </p:cNvSpPr>
          <p:nvPr>
            <p:ph type="sldNum" sz="quarter" idx="12"/>
          </p:nvPr>
        </p:nvSpPr>
        <p:spPr/>
        <p:txBody>
          <a:bodyPr/>
          <a:lstStyle/>
          <a:p>
            <a:fld id="{6F045CB4-1FF9-43A4-8529-53D312E9DC5D}" type="slidenum">
              <a:rPr lang="en-US" smtClean="0"/>
              <a:t>‹#›</a:t>
            </a:fld>
            <a:endParaRPr lang="en-US" dirty="0"/>
          </a:p>
        </p:txBody>
      </p:sp>
    </p:spTree>
    <p:extLst>
      <p:ext uri="{BB962C8B-B14F-4D97-AF65-F5344CB8AC3E}">
        <p14:creationId xmlns:p14="http://schemas.microsoft.com/office/powerpoint/2010/main" val="145470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64"/>
        <p:cNvGrpSpPr/>
        <p:nvPr/>
      </p:nvGrpSpPr>
      <p:grpSpPr>
        <a:xfrm>
          <a:off x="0" y="0"/>
          <a:ext cx="0" cy="0"/>
          <a:chOff x="0" y="0"/>
          <a:chExt cx="0" cy="0"/>
        </a:xfrm>
      </p:grpSpPr>
      <p:sp>
        <p:nvSpPr>
          <p:cNvPr id="165" name="Google Shape;165;p32"/>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Clr>
                <a:schemeClr val="accent1"/>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66" name="Google Shape;166;p32"/>
          <p:cNvSpPr txBox="1">
            <a:spLocks noGrp="1"/>
          </p:cNvSpPr>
          <p:nvPr>
            <p:ph type="body" idx="1"/>
          </p:nvPr>
        </p:nvSpPr>
        <p:spPr>
          <a:xfrm>
            <a:off x="508000" y="1620442"/>
            <a:ext cx="3138000" cy="29106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67" name="Google Shape;167;p32"/>
          <p:cNvSpPr txBox="1">
            <a:spLocks noGrp="1"/>
          </p:cNvSpPr>
          <p:nvPr>
            <p:ph type="body" idx="2"/>
          </p:nvPr>
        </p:nvSpPr>
        <p:spPr>
          <a:xfrm>
            <a:off x="3817477" y="1620442"/>
            <a:ext cx="3138000" cy="29106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68" name="Google Shape;168;p32"/>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69" name="Google Shape;169;p32"/>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0" name="Google Shape;170;p32"/>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pic>
        <p:nvPicPr>
          <p:cNvPr id="171" name="Google Shape;171;p32"/>
          <p:cNvPicPr preferRelativeResize="0"/>
          <p:nvPr/>
        </p:nvPicPr>
        <p:blipFill rotWithShape="1">
          <a:blip r:embed="rId2">
            <a:alphaModFix/>
          </a:blip>
          <a:srcRect/>
          <a:stretch/>
        </p:blipFill>
        <p:spPr>
          <a:xfrm>
            <a:off x="7704438" y="4569745"/>
            <a:ext cx="1163337" cy="30924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72"/>
        <p:cNvGrpSpPr/>
        <p:nvPr/>
      </p:nvGrpSpPr>
      <p:grpSpPr>
        <a:xfrm>
          <a:off x="0" y="0"/>
          <a:ext cx="0" cy="0"/>
          <a:chOff x="0" y="0"/>
          <a:chExt cx="0" cy="0"/>
        </a:xfrm>
      </p:grpSpPr>
      <p:sp>
        <p:nvSpPr>
          <p:cNvPr id="173" name="Google Shape;173;p33"/>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Clr>
                <a:schemeClr val="accent1"/>
              </a:buClr>
              <a:buSzPts val="2700"/>
              <a:buFont typeface="Trebuchet MS"/>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74" name="Google Shape;174;p33"/>
          <p:cNvSpPr txBox="1">
            <a:spLocks noGrp="1"/>
          </p:cNvSpPr>
          <p:nvPr>
            <p:ph type="body" idx="1"/>
          </p:nvPr>
        </p:nvSpPr>
        <p:spPr>
          <a:xfrm>
            <a:off x="506809" y="1620737"/>
            <a:ext cx="31392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175" name="Google Shape;175;p33"/>
          <p:cNvSpPr txBox="1">
            <a:spLocks noGrp="1"/>
          </p:cNvSpPr>
          <p:nvPr>
            <p:ph type="body" idx="2"/>
          </p:nvPr>
        </p:nvSpPr>
        <p:spPr>
          <a:xfrm>
            <a:off x="506809" y="2052934"/>
            <a:ext cx="3139200" cy="24780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76" name="Google Shape;176;p33"/>
          <p:cNvSpPr txBox="1">
            <a:spLocks noGrp="1"/>
          </p:cNvSpPr>
          <p:nvPr>
            <p:ph type="body" idx="3"/>
          </p:nvPr>
        </p:nvSpPr>
        <p:spPr>
          <a:xfrm>
            <a:off x="3816287" y="1620737"/>
            <a:ext cx="3139200" cy="432300"/>
          </a:xfrm>
          <a:prstGeom prst="rect">
            <a:avLst/>
          </a:prstGeom>
          <a:noFill/>
          <a:ln>
            <a:noFill/>
          </a:ln>
        </p:spPr>
        <p:txBody>
          <a:bodyPr spcFirstLastPara="1" wrap="square" lIns="68575" tIns="34275" rIns="68575" bIns="34275" anchor="b" anchorCtr="0">
            <a:noAutofit/>
          </a:bodyPr>
          <a:lstStyle>
            <a:lvl1pPr marL="457200" lvl="0" indent="-228600" algn="l" rtl="0">
              <a:spcBef>
                <a:spcPts val="800"/>
              </a:spcBef>
              <a:spcAft>
                <a:spcPts val="0"/>
              </a:spcAft>
              <a:buSzPts val="1400"/>
              <a:buNone/>
              <a:defRPr sz="1800" b="0"/>
            </a:lvl1pPr>
            <a:lvl2pPr marL="914400" lvl="1" indent="-228600" algn="l" rtl="0">
              <a:spcBef>
                <a:spcPts val="800"/>
              </a:spcBef>
              <a:spcAft>
                <a:spcPts val="0"/>
              </a:spcAft>
              <a:buSzPts val="1200"/>
              <a:buNone/>
              <a:defRPr sz="1500" b="1"/>
            </a:lvl2pPr>
            <a:lvl3pPr marL="1371600" lvl="2" indent="-228600" algn="l" rtl="0">
              <a:spcBef>
                <a:spcPts val="800"/>
              </a:spcBef>
              <a:spcAft>
                <a:spcPts val="0"/>
              </a:spcAft>
              <a:buSzPts val="1100"/>
              <a:buNone/>
              <a:defRPr sz="1400" b="1"/>
            </a:lvl3pPr>
            <a:lvl4pPr marL="1828800" lvl="3" indent="-228600" algn="l" rtl="0">
              <a:spcBef>
                <a:spcPts val="800"/>
              </a:spcBef>
              <a:spcAft>
                <a:spcPts val="0"/>
              </a:spcAft>
              <a:buSzPts val="1000"/>
              <a:buNone/>
              <a:defRPr sz="1200" b="1"/>
            </a:lvl4pPr>
            <a:lvl5pPr marL="2286000" lvl="4" indent="-228600" algn="l" rtl="0">
              <a:spcBef>
                <a:spcPts val="800"/>
              </a:spcBef>
              <a:spcAft>
                <a:spcPts val="0"/>
              </a:spcAft>
              <a:buSzPts val="1000"/>
              <a:buNone/>
              <a:defRPr sz="1200" b="1"/>
            </a:lvl5pPr>
            <a:lvl6pPr marL="2743200" lvl="5" indent="-228600" algn="l" rtl="0">
              <a:spcBef>
                <a:spcPts val="800"/>
              </a:spcBef>
              <a:spcAft>
                <a:spcPts val="0"/>
              </a:spcAft>
              <a:buSzPts val="1000"/>
              <a:buNone/>
              <a:defRPr sz="1200" b="1"/>
            </a:lvl6pPr>
            <a:lvl7pPr marL="3200400" lvl="6" indent="-228600" algn="l" rtl="0">
              <a:spcBef>
                <a:spcPts val="800"/>
              </a:spcBef>
              <a:spcAft>
                <a:spcPts val="0"/>
              </a:spcAft>
              <a:buSzPts val="1000"/>
              <a:buNone/>
              <a:defRPr sz="1200" b="1"/>
            </a:lvl7pPr>
            <a:lvl8pPr marL="3657600" lvl="7" indent="-228600" algn="l" rtl="0">
              <a:spcBef>
                <a:spcPts val="800"/>
              </a:spcBef>
              <a:spcAft>
                <a:spcPts val="0"/>
              </a:spcAft>
              <a:buSzPts val="1000"/>
              <a:buNone/>
              <a:defRPr sz="1200" b="1"/>
            </a:lvl8pPr>
            <a:lvl9pPr marL="4114800" lvl="8" indent="-228600" algn="l" rtl="0">
              <a:spcBef>
                <a:spcPts val="800"/>
              </a:spcBef>
              <a:spcAft>
                <a:spcPts val="0"/>
              </a:spcAft>
              <a:buSzPts val="1000"/>
              <a:buNone/>
              <a:defRPr sz="1200" b="1"/>
            </a:lvl9pPr>
          </a:lstStyle>
          <a:p>
            <a:endParaRPr/>
          </a:p>
        </p:txBody>
      </p:sp>
      <p:sp>
        <p:nvSpPr>
          <p:cNvPr id="177" name="Google Shape;177;p33"/>
          <p:cNvSpPr txBox="1">
            <a:spLocks noGrp="1"/>
          </p:cNvSpPr>
          <p:nvPr>
            <p:ph type="body" idx="4"/>
          </p:nvPr>
        </p:nvSpPr>
        <p:spPr>
          <a:xfrm>
            <a:off x="3816288" y="2052934"/>
            <a:ext cx="3139200" cy="24780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78" name="Google Shape;178;p33"/>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79" name="Google Shape;179;p33"/>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0" name="Google Shape;180;p33"/>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pic>
        <p:nvPicPr>
          <p:cNvPr id="181" name="Google Shape;181;p33"/>
          <p:cNvPicPr preferRelativeResize="0"/>
          <p:nvPr/>
        </p:nvPicPr>
        <p:blipFill rotWithShape="1">
          <a:blip r:embed="rId2">
            <a:alphaModFix/>
          </a:blip>
          <a:srcRect/>
          <a:stretch/>
        </p:blipFill>
        <p:spPr>
          <a:xfrm>
            <a:off x="7704438" y="4569745"/>
            <a:ext cx="1163337" cy="3092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2"/>
        <p:cNvGrpSpPr/>
        <p:nvPr/>
      </p:nvGrpSpPr>
      <p:grpSpPr>
        <a:xfrm>
          <a:off x="0" y="0"/>
          <a:ext cx="0" cy="0"/>
          <a:chOff x="0" y="0"/>
          <a:chExt cx="0" cy="0"/>
        </a:xfrm>
      </p:grpSpPr>
      <p:sp>
        <p:nvSpPr>
          <p:cNvPr id="183" name="Google Shape;183;p34"/>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lvl="0" algn="l" rtl="0">
              <a:spcBef>
                <a:spcPts val="0"/>
              </a:spcBef>
              <a:spcAft>
                <a:spcPts val="0"/>
              </a:spcAft>
              <a:buClr>
                <a:schemeClr val="accent1"/>
              </a:buClr>
              <a:buSzPts val="14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84" name="Google Shape;184;p34"/>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5" name="Google Shape;185;p34"/>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86" name="Google Shape;186;p34"/>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pic>
        <p:nvPicPr>
          <p:cNvPr id="187" name="Google Shape;187;p34"/>
          <p:cNvPicPr preferRelativeResize="0"/>
          <p:nvPr/>
        </p:nvPicPr>
        <p:blipFill rotWithShape="1">
          <a:blip r:embed="rId2">
            <a:alphaModFix/>
          </a:blip>
          <a:srcRect/>
          <a:stretch/>
        </p:blipFill>
        <p:spPr>
          <a:xfrm>
            <a:off x="7704438" y="4569745"/>
            <a:ext cx="1163337" cy="309241"/>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8"/>
        <p:cNvGrpSpPr/>
        <p:nvPr/>
      </p:nvGrpSpPr>
      <p:grpSpPr>
        <a:xfrm>
          <a:off x="0" y="0"/>
          <a:ext cx="0" cy="0"/>
          <a:chOff x="0" y="0"/>
          <a:chExt cx="0" cy="0"/>
        </a:xfrm>
      </p:grpSpPr>
      <p:sp>
        <p:nvSpPr>
          <p:cNvPr id="189" name="Google Shape;189;p35"/>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0" name="Google Shape;190;p35"/>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1" name="Google Shape;191;p35"/>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92"/>
        <p:cNvGrpSpPr/>
        <p:nvPr/>
      </p:nvGrpSpPr>
      <p:grpSpPr>
        <a:xfrm>
          <a:off x="0" y="0"/>
          <a:ext cx="0" cy="0"/>
          <a:chOff x="0" y="0"/>
          <a:chExt cx="0" cy="0"/>
        </a:xfrm>
      </p:grpSpPr>
      <p:sp>
        <p:nvSpPr>
          <p:cNvPr id="193" name="Google Shape;193;p36"/>
          <p:cNvSpPr txBox="1">
            <a:spLocks noGrp="1"/>
          </p:cNvSpPr>
          <p:nvPr>
            <p:ph type="title"/>
          </p:nvPr>
        </p:nvSpPr>
        <p:spPr>
          <a:xfrm>
            <a:off x="508000" y="1123953"/>
            <a:ext cx="2890800" cy="9588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accent1"/>
              </a:buClr>
              <a:buSzPts val="1500"/>
              <a:buFont typeface="Trebuchet MS"/>
              <a:buNone/>
              <a:defRPr sz="150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94" name="Google Shape;194;p36"/>
          <p:cNvSpPr txBox="1">
            <a:spLocks noGrp="1"/>
          </p:cNvSpPr>
          <p:nvPr>
            <p:ph type="body" idx="1"/>
          </p:nvPr>
        </p:nvSpPr>
        <p:spPr>
          <a:xfrm>
            <a:off x="3570346" y="386193"/>
            <a:ext cx="3385200" cy="4144800"/>
          </a:xfrm>
          <a:prstGeom prst="rect">
            <a:avLst/>
          </a:prstGeom>
          <a:noFill/>
          <a:ln>
            <a:noFill/>
          </a:ln>
        </p:spPr>
        <p:txBody>
          <a:bodyPr spcFirstLastPara="1" wrap="square" lIns="68575" tIns="34275" rIns="68575" bIns="34275" anchor="t" anchorCtr="0">
            <a:noAutofit/>
          </a:bodyPr>
          <a:lstStyle>
            <a:lvl1pPr marL="457200" lvl="0" indent="-298450" algn="l" rtl="0">
              <a:spcBef>
                <a:spcPts val="800"/>
              </a:spcBef>
              <a:spcAft>
                <a:spcPts val="0"/>
              </a:spcAft>
              <a:buSzPts val="1100"/>
              <a:buChar char="▶"/>
              <a:defRPr/>
            </a:lvl1pPr>
            <a:lvl2pPr marL="914400" lvl="1" indent="-298450" algn="l" rtl="0">
              <a:spcBef>
                <a:spcPts val="800"/>
              </a:spcBef>
              <a:spcAft>
                <a:spcPts val="0"/>
              </a:spcAft>
              <a:buSzPts val="1100"/>
              <a:buChar char="▶"/>
              <a:defRPr/>
            </a:lvl2pPr>
            <a:lvl3pPr marL="1371600" lvl="2" indent="-298450" algn="l" rtl="0">
              <a:spcBef>
                <a:spcPts val="800"/>
              </a:spcBef>
              <a:spcAft>
                <a:spcPts val="0"/>
              </a:spcAft>
              <a:buSzPts val="1100"/>
              <a:buChar char="▶"/>
              <a:defRPr/>
            </a:lvl3pPr>
            <a:lvl4pPr marL="1828800" lvl="3" indent="-298450" algn="l" rtl="0">
              <a:spcBef>
                <a:spcPts val="800"/>
              </a:spcBef>
              <a:spcAft>
                <a:spcPts val="0"/>
              </a:spcAft>
              <a:buSzPts val="1100"/>
              <a:buChar char="▶"/>
              <a:defRPr/>
            </a:lvl4pPr>
            <a:lvl5pPr marL="2286000" lvl="4" indent="-298450" algn="l" rtl="0">
              <a:spcBef>
                <a:spcPts val="800"/>
              </a:spcBef>
              <a:spcAft>
                <a:spcPts val="0"/>
              </a:spcAft>
              <a:buSzPts val="1100"/>
              <a:buChar char="▶"/>
              <a:defRPr/>
            </a:lvl5pPr>
            <a:lvl6pPr marL="2743200" lvl="5" indent="-298450" algn="l" rtl="0">
              <a:spcBef>
                <a:spcPts val="800"/>
              </a:spcBef>
              <a:spcAft>
                <a:spcPts val="0"/>
              </a:spcAft>
              <a:buSzPts val="1100"/>
              <a:buChar char="▶"/>
              <a:defRPr/>
            </a:lvl6pPr>
            <a:lvl7pPr marL="3200400" lvl="6" indent="-298450" algn="l" rtl="0">
              <a:spcBef>
                <a:spcPts val="800"/>
              </a:spcBef>
              <a:spcAft>
                <a:spcPts val="0"/>
              </a:spcAft>
              <a:buSzPts val="1100"/>
              <a:buChar char="▶"/>
              <a:defRPr/>
            </a:lvl7pPr>
            <a:lvl8pPr marL="3657600" lvl="7" indent="-298450" algn="l" rtl="0">
              <a:spcBef>
                <a:spcPts val="800"/>
              </a:spcBef>
              <a:spcAft>
                <a:spcPts val="0"/>
              </a:spcAft>
              <a:buSzPts val="1100"/>
              <a:buChar char="▶"/>
              <a:defRPr/>
            </a:lvl8pPr>
            <a:lvl9pPr marL="4114800" lvl="8" indent="-298450" algn="l" rtl="0">
              <a:spcBef>
                <a:spcPts val="800"/>
              </a:spcBef>
              <a:spcAft>
                <a:spcPts val="0"/>
              </a:spcAft>
              <a:buSzPts val="1100"/>
              <a:buChar char="▶"/>
              <a:defRPr/>
            </a:lvl9pPr>
          </a:lstStyle>
          <a:p>
            <a:endParaRPr/>
          </a:p>
        </p:txBody>
      </p:sp>
      <p:sp>
        <p:nvSpPr>
          <p:cNvPr id="195" name="Google Shape;195;p36"/>
          <p:cNvSpPr txBox="1">
            <a:spLocks noGrp="1"/>
          </p:cNvSpPr>
          <p:nvPr>
            <p:ph type="body" idx="2"/>
          </p:nvPr>
        </p:nvSpPr>
        <p:spPr>
          <a:xfrm>
            <a:off x="508000" y="2082802"/>
            <a:ext cx="2890800" cy="19383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800"/>
              <a:buNone/>
              <a:defRPr sz="1100"/>
            </a:lvl1pPr>
            <a:lvl2pPr marL="914400" lvl="1" indent="-228600" algn="l" rtl="0">
              <a:spcBef>
                <a:spcPts val="800"/>
              </a:spcBef>
              <a:spcAft>
                <a:spcPts val="0"/>
              </a:spcAft>
              <a:buSzPts val="800"/>
              <a:buNone/>
              <a:defRPr sz="1100"/>
            </a:lvl2pPr>
            <a:lvl3pPr marL="1371600" lvl="2" indent="-228600" algn="l" rtl="0">
              <a:spcBef>
                <a:spcPts val="800"/>
              </a:spcBef>
              <a:spcAft>
                <a:spcPts val="0"/>
              </a:spcAft>
              <a:buSzPts val="700"/>
              <a:buNone/>
              <a:defRPr sz="900"/>
            </a:lvl3pPr>
            <a:lvl4pPr marL="1828800" lvl="3" indent="-228600" algn="l" rtl="0">
              <a:spcBef>
                <a:spcPts val="800"/>
              </a:spcBef>
              <a:spcAft>
                <a:spcPts val="0"/>
              </a:spcAft>
              <a:buSzPts val="600"/>
              <a:buNone/>
              <a:defRPr sz="800"/>
            </a:lvl4pPr>
            <a:lvl5pPr marL="2286000" lvl="4" indent="-228600" algn="l" rtl="0">
              <a:spcBef>
                <a:spcPts val="800"/>
              </a:spcBef>
              <a:spcAft>
                <a:spcPts val="0"/>
              </a:spcAft>
              <a:buSzPts val="600"/>
              <a:buNone/>
              <a:defRPr sz="800"/>
            </a:lvl5pPr>
            <a:lvl6pPr marL="2743200" lvl="5" indent="-228600" algn="l" rtl="0">
              <a:spcBef>
                <a:spcPts val="800"/>
              </a:spcBef>
              <a:spcAft>
                <a:spcPts val="0"/>
              </a:spcAft>
              <a:buSzPts val="600"/>
              <a:buNone/>
              <a:defRPr sz="800"/>
            </a:lvl6pPr>
            <a:lvl7pPr marL="3200400" lvl="6" indent="-228600" algn="l" rtl="0">
              <a:spcBef>
                <a:spcPts val="800"/>
              </a:spcBef>
              <a:spcAft>
                <a:spcPts val="0"/>
              </a:spcAft>
              <a:buSzPts val="600"/>
              <a:buNone/>
              <a:defRPr sz="800"/>
            </a:lvl7pPr>
            <a:lvl8pPr marL="3657600" lvl="7" indent="-228600" algn="l" rtl="0">
              <a:spcBef>
                <a:spcPts val="800"/>
              </a:spcBef>
              <a:spcAft>
                <a:spcPts val="0"/>
              </a:spcAft>
              <a:buSzPts val="600"/>
              <a:buNone/>
              <a:defRPr sz="800"/>
            </a:lvl8pPr>
            <a:lvl9pPr marL="4114800" lvl="8" indent="-228600" algn="l" rtl="0">
              <a:spcBef>
                <a:spcPts val="800"/>
              </a:spcBef>
              <a:spcAft>
                <a:spcPts val="0"/>
              </a:spcAft>
              <a:buSzPts val="600"/>
              <a:buNone/>
              <a:defRPr sz="800"/>
            </a:lvl9pPr>
          </a:lstStyle>
          <a:p>
            <a:endParaRPr/>
          </a:p>
        </p:txBody>
      </p:sp>
      <p:sp>
        <p:nvSpPr>
          <p:cNvPr id="196" name="Google Shape;196;p36"/>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7" name="Google Shape;197;p36"/>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198" name="Google Shape;198;p36"/>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9"/>
        <p:cNvGrpSpPr/>
        <p:nvPr/>
      </p:nvGrpSpPr>
      <p:grpSpPr>
        <a:xfrm>
          <a:off x="0" y="0"/>
          <a:ext cx="0" cy="0"/>
          <a:chOff x="0" y="0"/>
          <a:chExt cx="0" cy="0"/>
        </a:xfrm>
      </p:grpSpPr>
      <p:sp>
        <p:nvSpPr>
          <p:cNvPr id="200" name="Google Shape;200;p37"/>
          <p:cNvSpPr txBox="1">
            <a:spLocks noGrp="1"/>
          </p:cNvSpPr>
          <p:nvPr>
            <p:ph type="title"/>
          </p:nvPr>
        </p:nvSpPr>
        <p:spPr>
          <a:xfrm>
            <a:off x="508000" y="3600450"/>
            <a:ext cx="6447600" cy="425100"/>
          </a:xfrm>
          <a:prstGeom prst="rect">
            <a:avLst/>
          </a:prstGeom>
          <a:noFill/>
          <a:ln>
            <a:noFill/>
          </a:ln>
        </p:spPr>
        <p:txBody>
          <a:bodyPr spcFirstLastPara="1" wrap="square" lIns="68575" tIns="34275" rIns="68575" bIns="34275" anchor="b" anchorCtr="0">
            <a:noAutofit/>
          </a:bodyPr>
          <a:lstStyle>
            <a:lvl1pPr lvl="0" algn="l" rtl="0">
              <a:spcBef>
                <a:spcPts val="0"/>
              </a:spcBef>
              <a:spcAft>
                <a:spcPts val="0"/>
              </a:spcAft>
              <a:buClr>
                <a:schemeClr val="accent1"/>
              </a:buClr>
              <a:buSzPts val="1800"/>
              <a:buFont typeface="Trebuchet MS"/>
              <a:buNone/>
              <a:defRPr sz="1800" b="0"/>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01" name="Google Shape;201;p37"/>
          <p:cNvSpPr>
            <a:spLocks noGrp="1"/>
          </p:cNvSpPr>
          <p:nvPr>
            <p:ph type="pic" idx="2"/>
          </p:nvPr>
        </p:nvSpPr>
        <p:spPr>
          <a:xfrm>
            <a:off x="508000" y="457200"/>
            <a:ext cx="6447600" cy="2884200"/>
          </a:xfrm>
          <a:prstGeom prst="rect">
            <a:avLst/>
          </a:prstGeom>
          <a:noFill/>
          <a:ln>
            <a:noFill/>
          </a:ln>
        </p:spPr>
        <p:txBody>
          <a:bodyPr spcFirstLastPara="1" wrap="square" lIns="68575" tIns="34275" rIns="68575" bIns="34275" anchor="t" anchorCtr="0">
            <a:noAutofit/>
          </a:bodyPr>
          <a:lstStyle>
            <a:lvl1pPr marR="0" lvl="0" algn="ctr"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1pPr>
            <a:lvl2pPr marR="0" lvl="1"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2pPr>
            <a:lvl3pPr marR="0" lvl="2"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3pPr>
            <a:lvl4pPr marR="0" lvl="3"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4pPr>
            <a:lvl5pPr marR="0" lvl="4"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5pPr>
            <a:lvl6pPr marR="0" lvl="5"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6pPr>
            <a:lvl7pPr marR="0" lvl="6"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7pPr>
            <a:lvl8pPr marR="0" lvl="7"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8pPr>
            <a:lvl9pPr marR="0" lvl="8" algn="l" rtl="0">
              <a:spcBef>
                <a:spcPts val="800"/>
              </a:spcBef>
              <a:spcAft>
                <a:spcPts val="0"/>
              </a:spcAft>
              <a:buClr>
                <a:schemeClr val="accent1"/>
              </a:buClr>
              <a:buSzPts val="1000"/>
              <a:buFont typeface="Noto Sans Symbols"/>
              <a:buNone/>
              <a:defRPr sz="1200" b="0" i="0" u="none" strike="noStrike" cap="none">
                <a:solidFill>
                  <a:srgbClr val="3F3F3F"/>
                </a:solidFill>
                <a:latin typeface="Trebuchet MS"/>
                <a:ea typeface="Trebuchet MS"/>
                <a:cs typeface="Trebuchet MS"/>
                <a:sym typeface="Trebuchet MS"/>
              </a:defRPr>
            </a:lvl9pPr>
          </a:lstStyle>
          <a:p>
            <a:endParaRPr dirty="0"/>
          </a:p>
        </p:txBody>
      </p:sp>
      <p:sp>
        <p:nvSpPr>
          <p:cNvPr id="202" name="Google Shape;202;p37"/>
          <p:cNvSpPr txBox="1">
            <a:spLocks noGrp="1"/>
          </p:cNvSpPr>
          <p:nvPr>
            <p:ph type="body" idx="1"/>
          </p:nvPr>
        </p:nvSpPr>
        <p:spPr>
          <a:xfrm>
            <a:off x="508000" y="4025503"/>
            <a:ext cx="6447600" cy="505500"/>
          </a:xfrm>
          <a:prstGeom prst="rect">
            <a:avLst/>
          </a:prstGeom>
          <a:noFill/>
          <a:ln>
            <a:noFill/>
          </a:ln>
        </p:spPr>
        <p:txBody>
          <a:bodyPr spcFirstLastPara="1" wrap="square" lIns="68575" tIns="34275" rIns="68575" bIns="34275" anchor="t" anchorCtr="0">
            <a:noAutofit/>
          </a:bodyPr>
          <a:lstStyle>
            <a:lvl1pPr marL="457200" lvl="0" indent="-228600" algn="l" rtl="0">
              <a:spcBef>
                <a:spcPts val="800"/>
              </a:spcBef>
              <a:spcAft>
                <a:spcPts val="0"/>
              </a:spcAft>
              <a:buSzPts val="700"/>
              <a:buNone/>
              <a:defRPr sz="900"/>
            </a:lvl1pPr>
            <a:lvl2pPr marL="914400" lvl="1" indent="-228600" algn="l" rtl="0">
              <a:spcBef>
                <a:spcPts val="800"/>
              </a:spcBef>
              <a:spcAft>
                <a:spcPts val="0"/>
              </a:spcAft>
              <a:buSzPts val="700"/>
              <a:buNone/>
              <a:defRPr sz="900"/>
            </a:lvl2pPr>
            <a:lvl3pPr marL="1371600" lvl="2" indent="-228600" algn="l" rtl="0">
              <a:spcBef>
                <a:spcPts val="800"/>
              </a:spcBef>
              <a:spcAft>
                <a:spcPts val="0"/>
              </a:spcAft>
              <a:buSzPts val="600"/>
              <a:buNone/>
              <a:defRPr sz="800"/>
            </a:lvl3pPr>
            <a:lvl4pPr marL="1828800" lvl="3" indent="-228600" algn="l" rtl="0">
              <a:spcBef>
                <a:spcPts val="800"/>
              </a:spcBef>
              <a:spcAft>
                <a:spcPts val="0"/>
              </a:spcAft>
              <a:buSzPts val="500"/>
              <a:buNone/>
              <a:defRPr sz="700"/>
            </a:lvl4pPr>
            <a:lvl5pPr marL="2286000" lvl="4" indent="-228600" algn="l" rtl="0">
              <a:spcBef>
                <a:spcPts val="800"/>
              </a:spcBef>
              <a:spcAft>
                <a:spcPts val="0"/>
              </a:spcAft>
              <a:buSzPts val="500"/>
              <a:buNone/>
              <a:defRPr sz="700"/>
            </a:lvl5pPr>
            <a:lvl6pPr marL="2743200" lvl="5" indent="-228600" algn="l" rtl="0">
              <a:spcBef>
                <a:spcPts val="800"/>
              </a:spcBef>
              <a:spcAft>
                <a:spcPts val="0"/>
              </a:spcAft>
              <a:buSzPts val="500"/>
              <a:buNone/>
              <a:defRPr sz="700"/>
            </a:lvl6pPr>
            <a:lvl7pPr marL="3200400" lvl="6" indent="-228600" algn="l" rtl="0">
              <a:spcBef>
                <a:spcPts val="800"/>
              </a:spcBef>
              <a:spcAft>
                <a:spcPts val="0"/>
              </a:spcAft>
              <a:buSzPts val="500"/>
              <a:buNone/>
              <a:defRPr sz="700"/>
            </a:lvl7pPr>
            <a:lvl8pPr marL="3657600" lvl="7" indent="-228600" algn="l" rtl="0">
              <a:spcBef>
                <a:spcPts val="800"/>
              </a:spcBef>
              <a:spcAft>
                <a:spcPts val="0"/>
              </a:spcAft>
              <a:buSzPts val="500"/>
              <a:buNone/>
              <a:defRPr sz="700"/>
            </a:lvl8pPr>
            <a:lvl9pPr marL="4114800" lvl="8" indent="-228600" algn="l" rtl="0">
              <a:spcBef>
                <a:spcPts val="800"/>
              </a:spcBef>
              <a:spcAft>
                <a:spcPts val="0"/>
              </a:spcAft>
              <a:buSzPts val="500"/>
              <a:buNone/>
              <a:defRPr sz="700"/>
            </a:lvl9pPr>
          </a:lstStyle>
          <a:p>
            <a:endParaRPr/>
          </a:p>
        </p:txBody>
      </p:sp>
      <p:sp>
        <p:nvSpPr>
          <p:cNvPr id="203" name="Google Shape;203;p37"/>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sp>
        <p:nvSpPr>
          <p:cNvPr id="204" name="Google Shape;204;p37"/>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dirty="0"/>
          </a:p>
        </p:txBody>
      </p:sp>
      <p:sp>
        <p:nvSpPr>
          <p:cNvPr id="205" name="Google Shape;205;p37"/>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lvl="0" algn="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dirty="0"/>
          </a:p>
        </p:txBody>
      </p:sp>
      <p:pic>
        <p:nvPicPr>
          <p:cNvPr id="206" name="Google Shape;206;p37"/>
          <p:cNvPicPr preferRelativeResize="0"/>
          <p:nvPr/>
        </p:nvPicPr>
        <p:blipFill rotWithShape="1">
          <a:blip r:embed="rId2">
            <a:alphaModFix/>
          </a:blip>
          <a:srcRect/>
          <a:stretch/>
        </p:blipFill>
        <p:spPr>
          <a:xfrm>
            <a:off x="7704438" y="4569745"/>
            <a:ext cx="1163337" cy="30924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grpSp>
        <p:nvGrpSpPr>
          <p:cNvPr id="116" name="Google Shape;116;p28"/>
          <p:cNvGrpSpPr/>
          <p:nvPr/>
        </p:nvGrpSpPr>
        <p:grpSpPr>
          <a:xfrm>
            <a:off x="0" y="-6350"/>
            <a:ext cx="9144100" cy="5149935"/>
            <a:chOff x="0" y="-8467"/>
            <a:chExt cx="12192133" cy="6866580"/>
          </a:xfrm>
        </p:grpSpPr>
        <p:cxnSp>
          <p:nvCxnSpPr>
            <p:cNvPr id="117" name="Google Shape;117;p28"/>
            <p:cNvCxnSpPr/>
            <p:nvPr/>
          </p:nvCxnSpPr>
          <p:spPr>
            <a:xfrm>
              <a:off x="9371012" y="0"/>
              <a:ext cx="1219200" cy="6858000"/>
            </a:xfrm>
            <a:prstGeom prst="straightConnector1">
              <a:avLst/>
            </a:prstGeom>
            <a:noFill/>
            <a:ln w="9525" cap="flat" cmpd="sng">
              <a:solidFill>
                <a:schemeClr val="accent1">
                  <a:alpha val="69800"/>
                </a:schemeClr>
              </a:solidFill>
              <a:prstDash val="solid"/>
              <a:round/>
              <a:headEnd type="none" w="sm" len="sm"/>
              <a:tailEnd type="none" w="sm" len="sm"/>
            </a:ln>
          </p:spPr>
        </p:cxnSp>
        <p:cxnSp>
          <p:nvCxnSpPr>
            <p:cNvPr id="118" name="Google Shape;118;p28"/>
            <p:cNvCxnSpPr/>
            <p:nvPr/>
          </p:nvCxnSpPr>
          <p:spPr>
            <a:xfrm flipH="1">
              <a:off x="7425125" y="3681413"/>
              <a:ext cx="4763700" cy="3176700"/>
            </a:xfrm>
            <a:prstGeom prst="straightConnector1">
              <a:avLst/>
            </a:prstGeom>
            <a:noFill/>
            <a:ln w="9525" cap="flat" cmpd="sng">
              <a:solidFill>
                <a:schemeClr val="accent1">
                  <a:alpha val="69800"/>
                </a:schemeClr>
              </a:solidFill>
              <a:prstDash val="solid"/>
              <a:round/>
              <a:headEnd type="none" w="sm" len="sm"/>
              <a:tailEnd type="none" w="sm" len="sm"/>
            </a:ln>
          </p:spPr>
        </p:cxnSp>
        <p:sp>
          <p:nvSpPr>
            <p:cNvPr id="119" name="Google Shape;119;p28"/>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90"/>
              </a:schemeClr>
            </a:solidFill>
            <a:ln>
              <a:noFill/>
            </a:ln>
          </p:spPr>
        </p:sp>
        <p:sp>
          <p:nvSpPr>
            <p:cNvPr id="120" name="Google Shape;120;p28"/>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21" name="Google Shape;121;p28"/>
            <p:cNvSpPr/>
            <p:nvPr/>
          </p:nvSpPr>
          <p:spPr>
            <a:xfrm>
              <a:off x="8932333" y="3048000"/>
              <a:ext cx="3259800" cy="3810000"/>
            </a:xfrm>
            <a:prstGeom prst="triangle">
              <a:avLst>
                <a:gd name="adj" fmla="val 100000"/>
              </a:avLst>
            </a:prstGeom>
            <a:solidFill>
              <a:srgbClr val="16B0E3">
                <a:alpha val="6588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p>
          </p:txBody>
        </p:sp>
        <p:sp>
          <p:nvSpPr>
            <p:cNvPr id="122" name="Google Shape;122;p28"/>
            <p:cNvSpPr/>
            <p:nvPr/>
          </p:nvSpPr>
          <p:spPr>
            <a:xfrm>
              <a:off x="9334500" y="-8467"/>
              <a:ext cx="2850868"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16B0E3">
                <a:alpha val="49800"/>
              </a:srgbClr>
            </a:solidFill>
            <a:ln>
              <a:noFill/>
            </a:ln>
          </p:spPr>
        </p:sp>
        <p:sp>
          <p:nvSpPr>
            <p:cNvPr id="123" name="Google Shape;123;p28"/>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0"/>
              </a:schemeClr>
            </a:solidFill>
            <a:ln>
              <a:noFill/>
            </a:ln>
          </p:spPr>
        </p:sp>
        <p:sp>
          <p:nvSpPr>
            <p:cNvPr id="124" name="Google Shape;124;p28"/>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226292">
                <a:alpha val="80000"/>
              </a:srgbClr>
            </a:solidFill>
            <a:ln>
              <a:noFill/>
            </a:ln>
          </p:spPr>
        </p:sp>
        <p:sp>
          <p:nvSpPr>
            <p:cNvPr id="125" name="Google Shape;125;p28"/>
            <p:cNvSpPr/>
            <p:nvPr/>
          </p:nvSpPr>
          <p:spPr>
            <a:xfrm>
              <a:off x="10371666" y="3589867"/>
              <a:ext cx="1817100" cy="3268200"/>
            </a:xfrm>
            <a:prstGeom prst="triangle">
              <a:avLst>
                <a:gd name="adj" fmla="val 100000"/>
              </a:avLst>
            </a:prstGeom>
            <a:solidFill>
              <a:srgbClr val="16B0E3">
                <a:alpha val="6588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p>
          </p:txBody>
        </p:sp>
        <p:sp>
          <p:nvSpPr>
            <p:cNvPr id="126" name="Google Shape;126;p28"/>
            <p:cNvSpPr/>
            <p:nvPr/>
          </p:nvSpPr>
          <p:spPr>
            <a:xfrm>
              <a:off x="0" y="4013200"/>
              <a:ext cx="448800" cy="2844900"/>
            </a:xfrm>
            <a:prstGeom prst="triangle">
              <a:avLst>
                <a:gd name="adj" fmla="val 0"/>
              </a:avLst>
            </a:prstGeom>
            <a:solidFill>
              <a:schemeClr val="accent1">
                <a:alpha val="69800"/>
              </a:scheme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p>
          </p:txBody>
        </p:sp>
      </p:grpSp>
      <p:sp>
        <p:nvSpPr>
          <p:cNvPr id="127" name="Google Shape;127;p28"/>
          <p:cNvSpPr txBox="1">
            <a:spLocks noGrp="1"/>
          </p:cNvSpPr>
          <p:nvPr>
            <p:ph type="title"/>
          </p:nvPr>
        </p:nvSpPr>
        <p:spPr>
          <a:xfrm>
            <a:off x="508000" y="457200"/>
            <a:ext cx="6447600" cy="9906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Clr>
                <a:schemeClr val="accent1"/>
              </a:buClr>
              <a:buSzPts val="27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2"/>
                </a:solidFill>
              </a:defRPr>
            </a:lvl2pPr>
            <a:lvl3pPr marR="0" lvl="2" algn="l" rtl="0">
              <a:spcBef>
                <a:spcPts val="0"/>
              </a:spcBef>
              <a:spcAft>
                <a:spcPts val="0"/>
              </a:spcAft>
              <a:buSzPts val="1100"/>
              <a:buNone/>
              <a:defRPr sz="1400" b="0" i="0" u="none" strike="noStrike" cap="none">
                <a:solidFill>
                  <a:schemeClr val="dk2"/>
                </a:solidFill>
              </a:defRPr>
            </a:lvl3pPr>
            <a:lvl4pPr marR="0" lvl="3" algn="l" rtl="0">
              <a:spcBef>
                <a:spcPts val="0"/>
              </a:spcBef>
              <a:spcAft>
                <a:spcPts val="0"/>
              </a:spcAft>
              <a:buSzPts val="1100"/>
              <a:buNone/>
              <a:defRPr sz="1400" b="0" i="0" u="none" strike="noStrike" cap="none">
                <a:solidFill>
                  <a:schemeClr val="dk2"/>
                </a:solidFill>
              </a:defRPr>
            </a:lvl4pPr>
            <a:lvl5pPr marR="0" lvl="4" algn="l" rtl="0">
              <a:spcBef>
                <a:spcPts val="0"/>
              </a:spcBef>
              <a:spcAft>
                <a:spcPts val="0"/>
              </a:spcAft>
              <a:buSzPts val="1100"/>
              <a:buNone/>
              <a:defRPr sz="1400" b="0" i="0" u="none" strike="noStrike" cap="none">
                <a:solidFill>
                  <a:schemeClr val="dk2"/>
                </a:solidFill>
              </a:defRPr>
            </a:lvl5pPr>
            <a:lvl6pPr marR="0" lvl="5" algn="l" rtl="0">
              <a:spcBef>
                <a:spcPts val="0"/>
              </a:spcBef>
              <a:spcAft>
                <a:spcPts val="0"/>
              </a:spcAft>
              <a:buSzPts val="1100"/>
              <a:buNone/>
              <a:defRPr sz="1400" b="0" i="0" u="none" strike="noStrike" cap="none">
                <a:solidFill>
                  <a:schemeClr val="dk2"/>
                </a:solidFill>
              </a:defRPr>
            </a:lvl6pPr>
            <a:lvl7pPr marR="0" lvl="6" algn="l" rtl="0">
              <a:spcBef>
                <a:spcPts val="0"/>
              </a:spcBef>
              <a:spcAft>
                <a:spcPts val="0"/>
              </a:spcAft>
              <a:buSzPts val="1100"/>
              <a:buNone/>
              <a:defRPr sz="1400" b="0" i="0" u="none" strike="noStrike" cap="none">
                <a:solidFill>
                  <a:schemeClr val="dk2"/>
                </a:solidFill>
              </a:defRPr>
            </a:lvl7pPr>
            <a:lvl8pPr marR="0" lvl="7" algn="l" rtl="0">
              <a:spcBef>
                <a:spcPts val="0"/>
              </a:spcBef>
              <a:spcAft>
                <a:spcPts val="0"/>
              </a:spcAft>
              <a:buSzPts val="1100"/>
              <a:buNone/>
              <a:defRPr sz="1400" b="0" i="0" u="none" strike="noStrike" cap="none">
                <a:solidFill>
                  <a:schemeClr val="dk2"/>
                </a:solidFill>
              </a:defRPr>
            </a:lvl8pPr>
            <a:lvl9pPr marR="0" lvl="8" algn="l" rtl="0">
              <a:spcBef>
                <a:spcPts val="0"/>
              </a:spcBef>
              <a:spcAft>
                <a:spcPts val="0"/>
              </a:spcAft>
              <a:buSzPts val="1100"/>
              <a:buNone/>
              <a:defRPr sz="1400" b="0" i="0" u="none" strike="noStrike" cap="none">
                <a:solidFill>
                  <a:schemeClr val="dk2"/>
                </a:solidFill>
              </a:defRPr>
            </a:lvl9pPr>
          </a:lstStyle>
          <a:p>
            <a:endParaRPr/>
          </a:p>
        </p:txBody>
      </p:sp>
      <p:sp>
        <p:nvSpPr>
          <p:cNvPr id="128" name="Google Shape;128;p28"/>
          <p:cNvSpPr txBox="1">
            <a:spLocks noGrp="1"/>
          </p:cNvSpPr>
          <p:nvPr>
            <p:ph type="body" idx="1"/>
          </p:nvPr>
        </p:nvSpPr>
        <p:spPr>
          <a:xfrm>
            <a:off x="508000" y="1620442"/>
            <a:ext cx="6447600" cy="2910600"/>
          </a:xfrm>
          <a:prstGeom prst="rect">
            <a:avLst/>
          </a:prstGeom>
          <a:noFill/>
          <a:ln>
            <a:noFill/>
          </a:ln>
        </p:spPr>
        <p:txBody>
          <a:bodyPr spcFirstLastPara="1" wrap="square" lIns="68575" tIns="34275" rIns="68575" bIns="34275" anchor="t" anchorCtr="0">
            <a:noAutofit/>
          </a:bodyPr>
          <a:lstStyle>
            <a:lvl1pPr marL="457200" marR="0" lvl="0" indent="-298450" algn="l" rtl="0">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2100" algn="l" rtl="0">
              <a:spcBef>
                <a:spcPts val="800"/>
              </a:spcBef>
              <a:spcAft>
                <a:spcPts val="0"/>
              </a:spcAft>
              <a:buClr>
                <a:schemeClr val="accent1"/>
              </a:buClr>
              <a:buSzPts val="10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79400" algn="l" rtl="0">
              <a:spcBef>
                <a:spcPts val="800"/>
              </a:spcBef>
              <a:spcAft>
                <a:spcPts val="0"/>
              </a:spcAft>
              <a:buClr>
                <a:schemeClr val="accent1"/>
              </a:buClr>
              <a:buSzPts val="8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73050" algn="l" rtl="0">
              <a:spcBef>
                <a:spcPts val="800"/>
              </a:spcBef>
              <a:spcAft>
                <a:spcPts val="0"/>
              </a:spcAft>
              <a:buClr>
                <a:schemeClr val="accent1"/>
              </a:buClr>
              <a:buSzPts val="700"/>
              <a:buFont typeface="Noto Sans Symbols"/>
              <a:buChar char="▶"/>
              <a:defRPr sz="900" b="0" i="0" u="none" strike="noStrike" cap="none">
                <a:solidFill>
                  <a:srgbClr val="3F3F3F"/>
                </a:solidFill>
                <a:latin typeface="Trebuchet MS"/>
                <a:ea typeface="Trebuchet MS"/>
                <a:cs typeface="Trebuchet MS"/>
                <a:sym typeface="Trebuchet MS"/>
              </a:defRPr>
            </a:lvl9pPr>
          </a:lstStyle>
          <a:p>
            <a:endParaRPr/>
          </a:p>
        </p:txBody>
      </p:sp>
      <p:sp>
        <p:nvSpPr>
          <p:cNvPr id="129" name="Google Shape;129;p28"/>
          <p:cNvSpPr txBox="1">
            <a:spLocks noGrp="1"/>
          </p:cNvSpPr>
          <p:nvPr>
            <p:ph type="dt" idx="10"/>
          </p:nvPr>
        </p:nvSpPr>
        <p:spPr>
          <a:xfrm>
            <a:off x="5403850" y="4531022"/>
            <a:ext cx="684000" cy="273900"/>
          </a:xfrm>
          <a:prstGeom prst="rect">
            <a:avLst/>
          </a:prstGeom>
          <a:noFill/>
          <a:ln>
            <a:noFill/>
          </a:ln>
        </p:spPr>
        <p:txBody>
          <a:bodyPr spcFirstLastPara="1" wrap="square" lIns="68575" tIns="34275" rIns="68575" bIns="34275" anchor="ctr" anchorCtr="0">
            <a:noAutofit/>
          </a:bodyPr>
          <a:lstStyle>
            <a:lvl1pPr marR="0" lvl="0" algn="r" rtl="0">
              <a:spcBef>
                <a:spcPts val="0"/>
              </a:spcBef>
              <a:spcAft>
                <a:spcPts val="0"/>
              </a:spcAft>
              <a:buSzPts val="1100"/>
              <a:buNone/>
              <a:defRPr sz="7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30" name="Google Shape;130;p28"/>
          <p:cNvSpPr txBox="1">
            <a:spLocks noGrp="1"/>
          </p:cNvSpPr>
          <p:nvPr>
            <p:ph type="ftr" idx="11"/>
          </p:nvPr>
        </p:nvSpPr>
        <p:spPr>
          <a:xfrm>
            <a:off x="508000" y="4531022"/>
            <a:ext cx="47232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7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100"/>
              <a:buNone/>
              <a:defRPr sz="1400" b="0" i="0" u="none" strike="noStrike" cap="none">
                <a:solidFill>
                  <a:schemeClr val="dk1"/>
                </a:solidFill>
                <a:latin typeface="Trebuchet MS"/>
                <a:ea typeface="Trebuchet MS"/>
                <a:cs typeface="Trebuchet MS"/>
                <a:sym typeface="Trebuchet MS"/>
              </a:defRPr>
            </a:lvl9pPr>
          </a:lstStyle>
          <a:p>
            <a:endParaRPr dirty="0"/>
          </a:p>
        </p:txBody>
      </p:sp>
      <p:sp>
        <p:nvSpPr>
          <p:cNvPr id="131" name="Google Shape;131;p28"/>
          <p:cNvSpPr txBox="1">
            <a:spLocks noGrp="1"/>
          </p:cNvSpPr>
          <p:nvPr>
            <p:ph type="sldNum" idx="12"/>
          </p:nvPr>
        </p:nvSpPr>
        <p:spPr>
          <a:xfrm>
            <a:off x="6442997" y="4531022"/>
            <a:ext cx="512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7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7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7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7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7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7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7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7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17898C-9792-4D90-AF51-B8BCA8E0D6D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D5D94-17E0-4739-B35B-BD05E21C63E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E0E836-2CA4-4AF4-AB94-58D79FE116A8}"/>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E222E4B-DC27-42FD-9454-A31C91E04EA5}" type="datetimeFigureOut">
              <a:rPr lang="en-US" smtClean="0"/>
              <a:t>6/9/2021</a:t>
            </a:fld>
            <a:endParaRPr lang="en-US" dirty="0"/>
          </a:p>
        </p:txBody>
      </p:sp>
      <p:sp>
        <p:nvSpPr>
          <p:cNvPr id="5" name="Footer Placeholder 4">
            <a:extLst>
              <a:ext uri="{FF2B5EF4-FFF2-40B4-BE49-F238E27FC236}">
                <a16:creationId xmlns:a16="http://schemas.microsoft.com/office/drawing/2014/main" id="{F786C412-2038-47F2-AA8A-8AB08106A7B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72AFDE-F48F-4726-83F4-D468CD0FC645}"/>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42F8537-4DB1-49C9-9098-32A02DA51790}" type="slidenum">
              <a:rPr lang="en-US" smtClean="0"/>
              <a:t>‹#›</a:t>
            </a:fld>
            <a:endParaRPr lang="en-US" dirty="0"/>
          </a:p>
        </p:txBody>
      </p:sp>
    </p:spTree>
    <p:extLst>
      <p:ext uri="{BB962C8B-B14F-4D97-AF65-F5344CB8AC3E}">
        <p14:creationId xmlns:p14="http://schemas.microsoft.com/office/powerpoint/2010/main" val="426113793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CE08DB-AFF3-49B6-9B46-22FC61D504F3}"/>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DAE6A5-A427-40DA-9C7B-E23A7AE6BFCE}"/>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13B2D4-BEE6-4D8C-99B9-5982863AB6D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77A7F71-BB14-493F-AA58-7D051BFEA69F}" type="datetimeFigureOut">
              <a:rPr lang="en-US" smtClean="0"/>
              <a:t>6/9/2021</a:t>
            </a:fld>
            <a:endParaRPr lang="en-US" dirty="0"/>
          </a:p>
        </p:txBody>
      </p:sp>
      <p:sp>
        <p:nvSpPr>
          <p:cNvPr id="5" name="Footer Placeholder 4">
            <a:extLst>
              <a:ext uri="{FF2B5EF4-FFF2-40B4-BE49-F238E27FC236}">
                <a16:creationId xmlns:a16="http://schemas.microsoft.com/office/drawing/2014/main" id="{975DAAD3-002E-4369-9B27-96B85858AF0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3045990-B03B-4C11-AD5F-05064505EDC6}"/>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6F045CB4-1FF9-43A4-8529-53D312E9DC5D}" type="slidenum">
              <a:rPr lang="en-US" smtClean="0"/>
              <a:t>‹#›</a:t>
            </a:fld>
            <a:endParaRPr lang="en-US" dirty="0"/>
          </a:p>
        </p:txBody>
      </p:sp>
    </p:spTree>
    <p:extLst>
      <p:ext uri="{BB962C8B-B14F-4D97-AF65-F5344CB8AC3E}">
        <p14:creationId xmlns:p14="http://schemas.microsoft.com/office/powerpoint/2010/main" val="379464088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ccd.edu/academics/english-liberalstudies/downloads/Brainology_85E.pdf" TargetMode="External"/><Relationship Id="rId2" Type="http://schemas.openxmlformats.org/officeDocument/2006/relationships/hyperlink" Target="https://www.facinghistory.org/resource-library/teaching-strategies/gallery-walk#:~:text=During%20a%20gallery%20walk%2C%20students,to%20a%20collection%20of%20quotations."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zLYECIjmnQs&amp;t=11s" TargetMode="External"/><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hyperlink" Target="https://www.youtube.com/watch?v=VrSUe_m19FY&amp;t=30s" TargetMode="External"/><Relationship Id="rId12"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watch?v=9zSVu76AX3I" TargetMode="External"/><Relationship Id="rId11" Type="http://schemas.openxmlformats.org/officeDocument/2006/relationships/image" Target="../media/image23.PNG"/><Relationship Id="rId5" Type="http://schemas.openxmlformats.org/officeDocument/2006/relationships/hyperlink" Target="https://www.youtube.com/watch?v=45mMioJ5szc" TargetMode="External"/><Relationship Id="rId10" Type="http://schemas.openxmlformats.org/officeDocument/2006/relationships/image" Target="../media/image22.png"/><Relationship Id="rId4" Type="http://schemas.openxmlformats.org/officeDocument/2006/relationships/image" Target="../media/image20.pn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93"/>
          <p:cNvSpPr txBox="1">
            <a:spLocks noGrp="1"/>
          </p:cNvSpPr>
          <p:nvPr>
            <p:ph type="title"/>
          </p:nvPr>
        </p:nvSpPr>
        <p:spPr>
          <a:xfrm>
            <a:off x="244400" y="193200"/>
            <a:ext cx="8520600" cy="17460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chemeClr val="dk1"/>
              </a:buClr>
              <a:buSzPts val="1100"/>
              <a:buFont typeface="Arial"/>
              <a:buNone/>
            </a:pPr>
            <a:r>
              <a:rPr lang="en-US" sz="3000" b="1" dirty="0">
                <a:solidFill>
                  <a:srgbClr val="1C4587"/>
                </a:solidFill>
                <a:latin typeface="Calibri"/>
                <a:ea typeface="Calibri"/>
                <a:cs typeface="Calibri"/>
                <a:sym typeface="Calibri"/>
              </a:rPr>
              <a:t>Active Learning Techniques in Math</a:t>
            </a:r>
            <a:br>
              <a:rPr lang="en-US" sz="3000" b="1" dirty="0">
                <a:solidFill>
                  <a:srgbClr val="1C4587"/>
                </a:solidFill>
                <a:latin typeface="Calibri"/>
                <a:ea typeface="Calibri"/>
                <a:cs typeface="Calibri"/>
                <a:sym typeface="Calibri"/>
              </a:rPr>
            </a:br>
            <a:endParaRPr sz="3000" b="1" dirty="0">
              <a:solidFill>
                <a:srgbClr val="1C4587"/>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4200" dirty="0">
              <a:latin typeface="Calibri"/>
              <a:ea typeface="Calibri"/>
              <a:cs typeface="Calibri"/>
              <a:sym typeface="Calibri"/>
            </a:endParaRPr>
          </a:p>
          <a:p>
            <a:pPr marL="0" lvl="0" indent="0" algn="ctr" rtl="0">
              <a:lnSpc>
                <a:spcPct val="100000"/>
              </a:lnSpc>
              <a:spcBef>
                <a:spcPts val="0"/>
              </a:spcBef>
              <a:spcAft>
                <a:spcPts val="0"/>
              </a:spcAft>
              <a:buClr>
                <a:schemeClr val="dk1"/>
              </a:buClr>
              <a:buSzPts val="1100"/>
              <a:buFont typeface="Arial"/>
              <a:buNone/>
            </a:pPr>
            <a:endParaRPr sz="4200" dirty="0"/>
          </a:p>
          <a:p>
            <a:pPr marL="0" lvl="0" indent="0" algn="ctr" rtl="0">
              <a:lnSpc>
                <a:spcPct val="100000"/>
              </a:lnSpc>
              <a:spcBef>
                <a:spcPts val="0"/>
              </a:spcBef>
              <a:spcAft>
                <a:spcPts val="0"/>
              </a:spcAft>
              <a:buClr>
                <a:schemeClr val="dk1"/>
              </a:buClr>
              <a:buSzPts val="1100"/>
              <a:buFont typeface="Arial"/>
              <a:buNone/>
            </a:pPr>
            <a:endParaRPr sz="4200" dirty="0"/>
          </a:p>
          <a:p>
            <a:pPr marL="0" lvl="0" indent="0" algn="ctr" rtl="0">
              <a:lnSpc>
                <a:spcPct val="100000"/>
              </a:lnSpc>
              <a:spcBef>
                <a:spcPts val="0"/>
              </a:spcBef>
              <a:spcAft>
                <a:spcPts val="0"/>
              </a:spcAft>
              <a:buClr>
                <a:schemeClr val="dk1"/>
              </a:buClr>
              <a:buSzPts val="1100"/>
              <a:buFont typeface="Arial"/>
              <a:buNone/>
            </a:pPr>
            <a:endParaRPr sz="2400" dirty="0">
              <a:solidFill>
                <a:schemeClr val="accent2"/>
              </a:solidFill>
            </a:endParaRPr>
          </a:p>
          <a:p>
            <a:pPr marL="0" lvl="0" indent="0" algn="ctr" rtl="0">
              <a:lnSpc>
                <a:spcPct val="100000"/>
              </a:lnSpc>
              <a:spcBef>
                <a:spcPts val="0"/>
              </a:spcBef>
              <a:spcAft>
                <a:spcPts val="1600"/>
              </a:spcAft>
              <a:buClr>
                <a:schemeClr val="dk1"/>
              </a:buClr>
              <a:buSzPts val="1100"/>
              <a:buFont typeface="Arial"/>
              <a:buNone/>
            </a:pPr>
            <a:br>
              <a:rPr lang="en" sz="1600" dirty="0">
                <a:solidFill>
                  <a:srgbClr val="1C4587"/>
                </a:solidFill>
                <a:latin typeface="Calibri"/>
                <a:ea typeface="Calibri"/>
                <a:cs typeface="Calibri"/>
                <a:sym typeface="Calibri"/>
              </a:rPr>
            </a:br>
            <a:r>
              <a:rPr lang="en" sz="1800" dirty="0">
                <a:solidFill>
                  <a:srgbClr val="1C4587"/>
                </a:solidFill>
                <a:latin typeface="Calibri"/>
                <a:ea typeface="Calibri"/>
                <a:cs typeface="Calibri"/>
                <a:sym typeface="Calibri"/>
              </a:rPr>
              <a:t>Victoria Dominguez</a:t>
            </a:r>
            <a:br>
              <a:rPr lang="en" sz="1800" dirty="0">
                <a:solidFill>
                  <a:srgbClr val="1C4587"/>
                </a:solidFill>
                <a:latin typeface="Calibri"/>
                <a:ea typeface="Calibri"/>
                <a:cs typeface="Calibri"/>
                <a:sym typeface="Calibri"/>
              </a:rPr>
            </a:br>
            <a:r>
              <a:rPr lang="en" sz="1800" dirty="0">
                <a:solidFill>
                  <a:srgbClr val="1C4587"/>
                </a:solidFill>
                <a:latin typeface="Calibri"/>
                <a:ea typeface="Calibri"/>
                <a:cs typeface="Calibri"/>
                <a:sym typeface="Calibri"/>
              </a:rPr>
              <a:t>Dean of Mathematics and Business </a:t>
            </a:r>
            <a:br>
              <a:rPr lang="en" sz="1800" dirty="0">
                <a:solidFill>
                  <a:srgbClr val="1C4587"/>
                </a:solidFill>
                <a:latin typeface="Calibri"/>
                <a:ea typeface="Calibri"/>
                <a:cs typeface="Calibri"/>
                <a:sym typeface="Calibri"/>
              </a:rPr>
            </a:br>
            <a:r>
              <a:rPr lang="en" sz="1800" dirty="0">
                <a:solidFill>
                  <a:srgbClr val="1C4587"/>
                </a:solidFill>
                <a:latin typeface="Calibri"/>
                <a:ea typeface="Calibri"/>
                <a:cs typeface="Calibri"/>
                <a:sym typeface="Calibri"/>
              </a:rPr>
              <a:t>Former Mathematics Faculty</a:t>
            </a:r>
            <a:br>
              <a:rPr lang="en" sz="1800" dirty="0">
                <a:solidFill>
                  <a:srgbClr val="1C4587"/>
                </a:solidFill>
                <a:latin typeface="Calibri"/>
                <a:ea typeface="Calibri"/>
                <a:cs typeface="Calibri"/>
                <a:sym typeface="Calibri"/>
              </a:rPr>
            </a:br>
            <a:r>
              <a:rPr lang="en" sz="1800" dirty="0">
                <a:solidFill>
                  <a:srgbClr val="1C4587"/>
                </a:solidFill>
                <a:latin typeface="Calibri"/>
                <a:ea typeface="Calibri"/>
                <a:cs typeface="Calibri"/>
                <a:sym typeface="Calibri"/>
              </a:rPr>
              <a:t>Citrus College, Glendora, CA</a:t>
            </a:r>
            <a:br>
              <a:rPr lang="en" sz="1800" dirty="0">
                <a:solidFill>
                  <a:srgbClr val="1C4587"/>
                </a:solidFill>
                <a:latin typeface="Calibri"/>
                <a:ea typeface="Calibri"/>
                <a:cs typeface="Calibri"/>
                <a:sym typeface="Calibri"/>
              </a:rPr>
            </a:br>
            <a:endParaRPr sz="1800" dirty="0">
              <a:solidFill>
                <a:srgbClr val="1C4587"/>
              </a:solidFill>
            </a:endParaRPr>
          </a:p>
        </p:txBody>
      </p:sp>
      <p:pic>
        <p:nvPicPr>
          <p:cNvPr id="590" name="Google Shape;590;p93"/>
          <p:cNvPicPr preferRelativeResize="0"/>
          <p:nvPr/>
        </p:nvPicPr>
        <p:blipFill rotWithShape="1">
          <a:blip r:embed="rId3">
            <a:alphaModFix/>
          </a:blip>
          <a:srcRect l="11691" t="15637" b="28615"/>
          <a:stretch/>
        </p:blipFill>
        <p:spPr>
          <a:xfrm>
            <a:off x="1531150" y="817294"/>
            <a:ext cx="6081700" cy="26131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2" name="Google Shape;794;p123">
            <a:extLst>
              <a:ext uri="{FF2B5EF4-FFF2-40B4-BE49-F238E27FC236}">
                <a16:creationId xmlns:a16="http://schemas.microsoft.com/office/drawing/2014/main" id="{E8076CCE-122D-4490-85DC-8726C0C42A3E}"/>
              </a:ext>
            </a:extLst>
          </p:cNvPr>
          <p:cNvSpPr txBox="1">
            <a:spLocks noGrp="1"/>
          </p:cNvSpPr>
          <p:nvPr>
            <p:ph type="title"/>
          </p:nvPr>
        </p:nvSpPr>
        <p:spPr>
          <a:xfrm>
            <a:off x="106125" y="234950"/>
            <a:ext cx="8445300" cy="607732"/>
          </a:xfrm>
          <a:prstGeom prst="rect">
            <a:avLst/>
          </a:prstGeom>
          <a:noFill/>
          <a:ln>
            <a:noFill/>
          </a:ln>
        </p:spPr>
        <p:txBody>
          <a:bodyPr spcFirstLastPara="1" wrap="square" lIns="68575" tIns="34275" rIns="68575" bIns="34275" anchor="t" anchorCtr="0">
            <a:noAutofit/>
          </a:bodyPr>
          <a:lstStyle/>
          <a:p>
            <a:pPr marL="457200" lvl="0" indent="0" algn="ctr" rtl="0">
              <a:lnSpc>
                <a:spcPct val="100000"/>
              </a:lnSpc>
              <a:spcBef>
                <a:spcPts val="0"/>
              </a:spcBef>
              <a:spcAft>
                <a:spcPts val="0"/>
              </a:spcAft>
              <a:buNone/>
            </a:pPr>
            <a:r>
              <a:rPr lang="en" sz="2600" dirty="0">
                <a:solidFill>
                  <a:srgbClr val="0000FF"/>
                </a:solidFill>
              </a:rPr>
              <a:t>Syllabus – Page 1 Statement</a:t>
            </a:r>
            <a:endParaRPr sz="2600" dirty="0">
              <a:solidFill>
                <a:srgbClr val="0000FF"/>
              </a:solidFill>
            </a:endParaRPr>
          </a:p>
        </p:txBody>
      </p:sp>
      <p:sp>
        <p:nvSpPr>
          <p:cNvPr id="7" name="Rectangle 2">
            <a:extLst>
              <a:ext uri="{FF2B5EF4-FFF2-40B4-BE49-F238E27FC236}">
                <a16:creationId xmlns:a16="http://schemas.microsoft.com/office/drawing/2014/main" id="{3DBB40B3-AE9B-4107-A021-39C6E711FA33}"/>
              </a:ext>
            </a:extLst>
          </p:cNvPr>
          <p:cNvSpPr>
            <a:spLocks noChangeArrowheads="1"/>
          </p:cNvSpPr>
          <p:nvPr/>
        </p:nvSpPr>
        <p:spPr bwMode="auto">
          <a:xfrm>
            <a:off x="0" y="0"/>
            <a:ext cx="5171846" cy="2922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9" name="Rectangle 3">
            <a:extLst>
              <a:ext uri="{FF2B5EF4-FFF2-40B4-BE49-F238E27FC236}">
                <a16:creationId xmlns:a16="http://schemas.microsoft.com/office/drawing/2014/main" id="{50BDF260-D7E3-4FF0-B36D-6C82ADE08ED2}"/>
              </a:ext>
            </a:extLst>
          </p:cNvPr>
          <p:cNvSpPr>
            <a:spLocks noChangeArrowheads="1"/>
          </p:cNvSpPr>
          <p:nvPr/>
        </p:nvSpPr>
        <p:spPr bwMode="auto">
          <a:xfrm>
            <a:off x="1321593" y="1825392"/>
            <a:ext cx="6622256" cy="149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I believe we all have the capacity to do college-level </a:t>
            </a:r>
            <a:r>
              <a:rPr kumimoji="0" lang="en-US" altLang="en-US" sz="1300" b="1" i="1" u="none" strike="noStrike" cap="none" normalizeH="0" baseline="0" dirty="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NAME THAT CLASS HERE </a:t>
            </a:r>
            <a:r>
              <a:rPr kumimoji="0" lang="en-US" altLang="en-US" sz="1300" b="1" i="0" u="none" strike="noStrike" cap="none" normalizeH="0" baseline="0" dirty="0">
                <a:ln>
                  <a:noFill/>
                </a:ln>
                <a:solidFill>
                  <a:schemeClr val="tx1"/>
                </a:solidFill>
                <a:effectLst/>
                <a:latin typeface="Arial" panose="020B0604020202020204" pitchFamily="34" charset="0"/>
                <a:ea typeface="Times" panose="02020603050405020304" pitchFamily="18" charset="0"/>
                <a:cs typeface="Arial" panose="020B0604020202020204" pitchFamily="34" charset="0"/>
              </a:rPr>
              <a:t>and that we can tap into that capacity as a team of teachers and learners who are responsible for each other’s success in the class.  I am very happy to work with you this semester, to demystify math and be part of your journey toward achieving your educational goals.  Together through our good hard work and persistent, sustained efforts, we can all be successful, and reap the rewards of education.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TextBox 2">
            <a:extLst>
              <a:ext uri="{FF2B5EF4-FFF2-40B4-BE49-F238E27FC236}">
                <a16:creationId xmlns:a16="http://schemas.microsoft.com/office/drawing/2014/main" id="{EC4C6D01-3968-424C-9A64-75D5BA222CD2}"/>
              </a:ext>
            </a:extLst>
          </p:cNvPr>
          <p:cNvSpPr txBox="1"/>
          <p:nvPr/>
        </p:nvSpPr>
        <p:spPr>
          <a:xfrm>
            <a:off x="1012371" y="4650511"/>
            <a:ext cx="5414555" cy="246221"/>
          </a:xfrm>
          <a:prstGeom prst="rect">
            <a:avLst/>
          </a:prstGeom>
          <a:noFill/>
        </p:spPr>
        <p:txBody>
          <a:bodyPr wrap="square" rtlCol="0">
            <a:spAutoFit/>
          </a:bodyPr>
          <a:lstStyle/>
          <a:p>
            <a:r>
              <a:rPr lang="en-US" sz="1000" dirty="0"/>
              <a:t>** Attributed to Terrie Nichols, Cuyamaca College</a:t>
            </a:r>
          </a:p>
        </p:txBody>
      </p:sp>
    </p:spTree>
    <p:extLst>
      <p:ext uri="{BB962C8B-B14F-4D97-AF65-F5344CB8AC3E}">
        <p14:creationId xmlns:p14="http://schemas.microsoft.com/office/powerpoint/2010/main" val="2103590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2" name="Google Shape;794;p123">
            <a:extLst>
              <a:ext uri="{FF2B5EF4-FFF2-40B4-BE49-F238E27FC236}">
                <a16:creationId xmlns:a16="http://schemas.microsoft.com/office/drawing/2014/main" id="{E8076CCE-122D-4490-85DC-8726C0C42A3E}"/>
              </a:ext>
            </a:extLst>
          </p:cNvPr>
          <p:cNvSpPr txBox="1">
            <a:spLocks noGrp="1"/>
          </p:cNvSpPr>
          <p:nvPr>
            <p:ph type="title"/>
          </p:nvPr>
        </p:nvSpPr>
        <p:spPr>
          <a:xfrm>
            <a:off x="106125" y="234950"/>
            <a:ext cx="8445300" cy="607732"/>
          </a:xfrm>
          <a:prstGeom prst="rect">
            <a:avLst/>
          </a:prstGeom>
          <a:noFill/>
          <a:ln>
            <a:noFill/>
          </a:ln>
        </p:spPr>
        <p:txBody>
          <a:bodyPr spcFirstLastPara="1" wrap="square" lIns="68575" tIns="34275" rIns="68575" bIns="34275" anchor="t" anchorCtr="0">
            <a:noAutofit/>
          </a:bodyPr>
          <a:lstStyle/>
          <a:p>
            <a:pPr marL="457200" lvl="0" indent="0" algn="ctr" rtl="0">
              <a:lnSpc>
                <a:spcPct val="100000"/>
              </a:lnSpc>
              <a:spcBef>
                <a:spcPts val="0"/>
              </a:spcBef>
              <a:spcAft>
                <a:spcPts val="0"/>
              </a:spcAft>
              <a:buNone/>
            </a:pPr>
            <a:r>
              <a:rPr lang="en" sz="2600" dirty="0">
                <a:solidFill>
                  <a:srgbClr val="0000FF"/>
                </a:solidFill>
              </a:rPr>
              <a:t>Building an Active Supportive Classroom Community</a:t>
            </a:r>
            <a:br>
              <a:rPr lang="en" sz="2600" dirty="0">
                <a:solidFill>
                  <a:srgbClr val="0000FF"/>
                </a:solidFill>
              </a:rPr>
            </a:br>
            <a:r>
              <a:rPr lang="en" sz="2600" dirty="0">
                <a:solidFill>
                  <a:srgbClr val="0000FF"/>
                </a:solidFill>
              </a:rPr>
              <a:t>Get to know you cards</a:t>
            </a:r>
            <a:endParaRPr sz="2600" dirty="0">
              <a:solidFill>
                <a:srgbClr val="0000FF"/>
              </a:solidFill>
            </a:endParaRPr>
          </a:p>
        </p:txBody>
      </p:sp>
      <p:sp>
        <p:nvSpPr>
          <p:cNvPr id="3" name="Google Shape;795;p123">
            <a:extLst>
              <a:ext uri="{FF2B5EF4-FFF2-40B4-BE49-F238E27FC236}">
                <a16:creationId xmlns:a16="http://schemas.microsoft.com/office/drawing/2014/main" id="{33CD989D-C471-4D28-B784-39DBA96B0495}"/>
              </a:ext>
            </a:extLst>
          </p:cNvPr>
          <p:cNvSpPr txBox="1">
            <a:spLocks noGrp="1"/>
          </p:cNvSpPr>
          <p:nvPr>
            <p:ph type="body" idx="1"/>
          </p:nvPr>
        </p:nvSpPr>
        <p:spPr>
          <a:xfrm>
            <a:off x="351675" y="1206600"/>
            <a:ext cx="8370844" cy="3717300"/>
          </a:xfrm>
          <a:prstGeom prst="rect">
            <a:avLst/>
          </a:prstGeom>
          <a:noFill/>
          <a:ln>
            <a:noFill/>
          </a:ln>
        </p:spPr>
        <p:txBody>
          <a:bodyPr spcFirstLastPara="1" wrap="square" lIns="68575" tIns="34275" rIns="68575" bIns="34275" anchor="t" anchorCtr="0">
            <a:noAutofit/>
          </a:bodyPr>
          <a:lstStyle/>
          <a:p>
            <a:pPr marL="469900" marR="0" lvl="0" indent="-438150" algn="l" rtl="0">
              <a:lnSpc>
                <a:spcPct val="100000"/>
              </a:lnSpc>
              <a:spcBef>
                <a:spcPts val="0"/>
              </a:spcBef>
              <a:spcAft>
                <a:spcPts val="0"/>
              </a:spcAft>
              <a:buClr>
                <a:srgbClr val="3076A4"/>
              </a:buClr>
              <a:buSzPts val="3300"/>
              <a:buFont typeface="Noto Sans Symbols"/>
              <a:buChar char="▪"/>
            </a:pPr>
            <a:r>
              <a:rPr lang="en-US" sz="2100" dirty="0"/>
              <a:t>Side 1</a:t>
            </a:r>
          </a:p>
          <a:p>
            <a:pPr marL="1073150" lvl="2" indent="-457200">
              <a:lnSpc>
                <a:spcPct val="150000"/>
              </a:lnSpc>
              <a:spcBef>
                <a:spcPts val="0"/>
              </a:spcBef>
              <a:buSzPts val="2100"/>
              <a:buFont typeface="+mj-lt"/>
              <a:buAutoNum type="arabicPeriod"/>
            </a:pPr>
            <a:r>
              <a:rPr lang="en-US" sz="1800" dirty="0"/>
              <a:t>First and last name </a:t>
            </a:r>
          </a:p>
          <a:p>
            <a:pPr marL="1073150" lvl="2" indent="-457200">
              <a:lnSpc>
                <a:spcPct val="150000"/>
              </a:lnSpc>
              <a:spcBef>
                <a:spcPts val="0"/>
              </a:spcBef>
              <a:buSzPts val="2100"/>
              <a:buFont typeface="+mj-lt"/>
              <a:buAutoNum type="arabicPeriod"/>
            </a:pPr>
            <a:r>
              <a:rPr lang="en-US" sz="1800" dirty="0"/>
              <a:t>What do they want to be called?</a:t>
            </a:r>
          </a:p>
          <a:p>
            <a:pPr marL="469900" marR="0" lvl="0" indent="-438150" algn="l" rtl="0">
              <a:lnSpc>
                <a:spcPct val="100000"/>
              </a:lnSpc>
              <a:spcBef>
                <a:spcPts val="0"/>
              </a:spcBef>
              <a:spcAft>
                <a:spcPts val="0"/>
              </a:spcAft>
              <a:buClr>
                <a:srgbClr val="3076A4"/>
              </a:buClr>
              <a:buSzPts val="3300"/>
              <a:buFont typeface="Noto Sans Symbols"/>
              <a:buChar char="▪"/>
            </a:pPr>
            <a:r>
              <a:rPr lang="en-US" sz="2100" dirty="0"/>
              <a:t>Side 2 – Answers to four questions</a:t>
            </a:r>
            <a:endParaRPr sz="2100" dirty="0"/>
          </a:p>
          <a:p>
            <a:pPr marL="1073150" marR="0" lvl="2" indent="-457200" algn="l" rtl="0">
              <a:lnSpc>
                <a:spcPct val="150000"/>
              </a:lnSpc>
              <a:spcBef>
                <a:spcPts val="0"/>
              </a:spcBef>
              <a:spcAft>
                <a:spcPts val="0"/>
              </a:spcAft>
              <a:buSzPts val="2100"/>
              <a:buFont typeface="+mj-lt"/>
              <a:buAutoNum type="arabicPeriod"/>
            </a:pPr>
            <a:r>
              <a:rPr lang="en-US" sz="1800" dirty="0"/>
              <a:t>What is your major?</a:t>
            </a:r>
            <a:endParaRPr sz="1800" dirty="0"/>
          </a:p>
          <a:p>
            <a:pPr marL="1073150" marR="0" lvl="2" indent="-457200" algn="l" rtl="0">
              <a:lnSpc>
                <a:spcPct val="150000"/>
              </a:lnSpc>
              <a:spcBef>
                <a:spcPts val="0"/>
              </a:spcBef>
              <a:spcAft>
                <a:spcPts val="0"/>
              </a:spcAft>
              <a:buSzPts val="2100"/>
              <a:buFont typeface="+mj-lt"/>
              <a:buAutoNum type="arabicPeriod"/>
            </a:pPr>
            <a:r>
              <a:rPr lang="en" sz="1800" dirty="0"/>
              <a:t>What was the last math class taken, and grade earned?</a:t>
            </a:r>
          </a:p>
          <a:p>
            <a:pPr marL="1073150" marR="0" lvl="2" indent="-457200" algn="l" rtl="0">
              <a:lnSpc>
                <a:spcPct val="150000"/>
              </a:lnSpc>
              <a:spcBef>
                <a:spcPts val="0"/>
              </a:spcBef>
              <a:spcAft>
                <a:spcPts val="0"/>
              </a:spcAft>
              <a:buSzPts val="2100"/>
              <a:buFont typeface="+mj-lt"/>
              <a:buAutoNum type="arabicPeriod"/>
            </a:pPr>
            <a:r>
              <a:rPr lang="en" sz="1800" dirty="0"/>
              <a:t>What are 2 things you will do to support your learning in this class?</a:t>
            </a:r>
          </a:p>
          <a:p>
            <a:pPr marL="1073150" lvl="2" indent="-457200">
              <a:lnSpc>
                <a:spcPct val="150000"/>
              </a:lnSpc>
              <a:spcBef>
                <a:spcPts val="0"/>
              </a:spcBef>
              <a:buSzPts val="2100"/>
              <a:buFont typeface="+mj-lt"/>
              <a:buAutoNum type="arabicPeriod"/>
            </a:pPr>
            <a:r>
              <a:rPr lang="en-US" sz="1800" dirty="0"/>
              <a:t>What are 2 things I can do to support your learning in this class?</a:t>
            </a:r>
          </a:p>
          <a:p>
            <a:pPr marL="1073150" marR="0" lvl="2" indent="-457200" algn="l" rtl="0">
              <a:lnSpc>
                <a:spcPct val="150000"/>
              </a:lnSpc>
              <a:spcBef>
                <a:spcPts val="0"/>
              </a:spcBef>
              <a:spcAft>
                <a:spcPts val="0"/>
              </a:spcAft>
              <a:buSzPts val="2100"/>
              <a:buFont typeface="+mj-lt"/>
              <a:buAutoNum type="arabicPeriod"/>
            </a:pPr>
            <a:endParaRPr sz="1800" dirty="0"/>
          </a:p>
        </p:txBody>
      </p:sp>
      <p:pic>
        <p:nvPicPr>
          <p:cNvPr id="3074" name="Picture 2" descr="Image result for index card">
            <a:extLst>
              <a:ext uri="{FF2B5EF4-FFF2-40B4-BE49-F238E27FC236}">
                <a16:creationId xmlns:a16="http://schemas.microsoft.com/office/drawing/2014/main" id="{B8D6D6D2-BD5C-472E-97C2-DF4E11B4A0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272" t="13934" r="13454" b="14344"/>
          <a:stretch/>
        </p:blipFill>
        <p:spPr bwMode="auto">
          <a:xfrm>
            <a:off x="6200774" y="1068772"/>
            <a:ext cx="2736057" cy="1806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296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24B3-DDBF-468D-9962-E50B08293995}"/>
              </a:ext>
            </a:extLst>
          </p:cNvPr>
          <p:cNvSpPr>
            <a:spLocks noGrp="1"/>
          </p:cNvSpPr>
          <p:nvPr>
            <p:ph type="title"/>
          </p:nvPr>
        </p:nvSpPr>
        <p:spPr>
          <a:xfrm>
            <a:off x="2001044" y="335756"/>
            <a:ext cx="4692650" cy="990600"/>
          </a:xfrm>
        </p:spPr>
        <p:txBody>
          <a:bodyPr/>
          <a:lstStyle/>
          <a:p>
            <a:pPr algn="ctr"/>
            <a:r>
              <a:rPr lang="en-US" dirty="0"/>
              <a:t>Introducing Active Learning To Your Students</a:t>
            </a:r>
          </a:p>
        </p:txBody>
      </p:sp>
      <p:sp>
        <p:nvSpPr>
          <p:cNvPr id="3" name="Text Placeholder 2">
            <a:extLst>
              <a:ext uri="{FF2B5EF4-FFF2-40B4-BE49-F238E27FC236}">
                <a16:creationId xmlns:a16="http://schemas.microsoft.com/office/drawing/2014/main" id="{B7F81A89-E35A-4573-A59D-B9FD822889CB}"/>
              </a:ext>
            </a:extLst>
          </p:cNvPr>
          <p:cNvSpPr>
            <a:spLocks noGrp="1"/>
          </p:cNvSpPr>
          <p:nvPr>
            <p:ph type="body" idx="1"/>
          </p:nvPr>
        </p:nvSpPr>
        <p:spPr>
          <a:xfrm>
            <a:off x="672101" y="1326356"/>
            <a:ext cx="8714581" cy="2910600"/>
          </a:xfrm>
        </p:spPr>
        <p:txBody>
          <a:bodyPr/>
          <a:lstStyle/>
          <a:p>
            <a:pPr>
              <a:buFont typeface="Wingdings" panose="05000000000000000000" pitchFamily="2" charset="2"/>
              <a:buChar char="Ø"/>
            </a:pPr>
            <a:r>
              <a:rPr lang="en-US" sz="2000" dirty="0"/>
              <a:t>Start out with low-stakes responses (Week 1)</a:t>
            </a:r>
          </a:p>
          <a:p>
            <a:pPr lvl="1">
              <a:buFont typeface="Wingdings" panose="05000000000000000000" pitchFamily="2" charset="2"/>
              <a:buChar char="Ø"/>
            </a:pPr>
            <a:r>
              <a:rPr lang="en-US" sz="2000" dirty="0"/>
              <a:t>Thumbs up/down</a:t>
            </a:r>
          </a:p>
          <a:p>
            <a:pPr lvl="1">
              <a:buFont typeface="Wingdings" panose="05000000000000000000" pitchFamily="2" charset="2"/>
              <a:buChar char="Ø"/>
            </a:pPr>
            <a:r>
              <a:rPr lang="en-US" sz="2000" dirty="0"/>
              <a:t>Green/Red/Yellow index cards</a:t>
            </a:r>
          </a:p>
          <a:p>
            <a:pPr>
              <a:buFont typeface="Wingdings" panose="05000000000000000000" pitchFamily="2" charset="2"/>
              <a:buChar char="Ø"/>
            </a:pPr>
            <a:r>
              <a:rPr lang="en-US" sz="2000" dirty="0"/>
              <a:t>Graduate to more verbal responses (Weeks 2-3)</a:t>
            </a:r>
          </a:p>
          <a:p>
            <a:pPr lvl="1">
              <a:buFont typeface="Wingdings" panose="05000000000000000000" pitchFamily="2" charset="2"/>
              <a:buChar char="Ø"/>
            </a:pPr>
            <a:r>
              <a:rPr lang="en-US" sz="2000" dirty="0"/>
              <a:t>Use index cards to call on students</a:t>
            </a:r>
          </a:p>
          <a:p>
            <a:pPr lvl="2">
              <a:buFont typeface="Wingdings" panose="05000000000000000000" pitchFamily="2" charset="2"/>
              <a:buChar char="Ø"/>
            </a:pPr>
            <a:r>
              <a:rPr lang="en-US" sz="1900" dirty="0"/>
              <a:t>Call on all students once, then start over</a:t>
            </a:r>
          </a:p>
          <a:p>
            <a:pPr lvl="2">
              <a:buFont typeface="Wingdings" panose="05000000000000000000" pitchFamily="2" charset="2"/>
              <a:buChar char="Ø"/>
            </a:pPr>
            <a:r>
              <a:rPr lang="en-US" sz="1900" dirty="0"/>
              <a:t>Gets them used to answering you in a low-stress environment</a:t>
            </a:r>
          </a:p>
          <a:p>
            <a:pPr>
              <a:buFont typeface="Wingdings" panose="05000000000000000000" pitchFamily="2" charset="2"/>
              <a:buChar char="Ø"/>
            </a:pPr>
            <a:r>
              <a:rPr lang="en-US" sz="2000" dirty="0"/>
              <a:t>Use Canvas to group students together</a:t>
            </a:r>
          </a:p>
          <a:p>
            <a:pPr lvl="1">
              <a:buFont typeface="Wingdings" panose="05000000000000000000" pitchFamily="2" charset="2"/>
              <a:buChar char="Ø"/>
            </a:pPr>
            <a:endParaRPr lang="en-US" sz="1800" dirty="0"/>
          </a:p>
        </p:txBody>
      </p:sp>
    </p:spTree>
    <p:extLst>
      <p:ext uri="{BB962C8B-B14F-4D97-AF65-F5344CB8AC3E}">
        <p14:creationId xmlns:p14="http://schemas.microsoft.com/office/powerpoint/2010/main" val="299546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24B3-DDBF-468D-9962-E50B08293995}"/>
              </a:ext>
            </a:extLst>
          </p:cNvPr>
          <p:cNvSpPr>
            <a:spLocks noGrp="1"/>
          </p:cNvSpPr>
          <p:nvPr>
            <p:ph type="title"/>
          </p:nvPr>
        </p:nvSpPr>
        <p:spPr>
          <a:xfrm>
            <a:off x="2001044" y="335756"/>
            <a:ext cx="4692650" cy="990600"/>
          </a:xfrm>
        </p:spPr>
        <p:txBody>
          <a:bodyPr/>
          <a:lstStyle/>
          <a:p>
            <a:pPr algn="ctr"/>
            <a:r>
              <a:rPr lang="en-US" dirty="0"/>
              <a:t>Introducing Active Learning To Your Students (continued)</a:t>
            </a:r>
          </a:p>
        </p:txBody>
      </p:sp>
      <p:sp>
        <p:nvSpPr>
          <p:cNvPr id="3" name="Text Placeholder 2">
            <a:extLst>
              <a:ext uri="{FF2B5EF4-FFF2-40B4-BE49-F238E27FC236}">
                <a16:creationId xmlns:a16="http://schemas.microsoft.com/office/drawing/2014/main" id="{B7F81A89-E35A-4573-A59D-B9FD822889CB}"/>
              </a:ext>
            </a:extLst>
          </p:cNvPr>
          <p:cNvSpPr>
            <a:spLocks noGrp="1"/>
          </p:cNvSpPr>
          <p:nvPr>
            <p:ph type="body" idx="1"/>
          </p:nvPr>
        </p:nvSpPr>
        <p:spPr>
          <a:xfrm>
            <a:off x="568721" y="1376660"/>
            <a:ext cx="7557295" cy="2390179"/>
          </a:xfrm>
        </p:spPr>
        <p:txBody>
          <a:bodyPr/>
          <a:lstStyle/>
          <a:p>
            <a:pPr>
              <a:buFont typeface="Wingdings" panose="05000000000000000000" pitchFamily="2" charset="2"/>
              <a:buChar char="Ø"/>
            </a:pPr>
            <a:r>
              <a:rPr lang="en-US" sz="2000" dirty="0"/>
              <a:t>Open-ended class analysis project  (Weeks 1-3)</a:t>
            </a:r>
          </a:p>
          <a:p>
            <a:pPr>
              <a:buFont typeface="Wingdings" panose="05000000000000000000" pitchFamily="2" charset="2"/>
              <a:buChar char="Ø"/>
            </a:pPr>
            <a:r>
              <a:rPr lang="en-US" sz="2000" dirty="0"/>
              <a:t>Use a </a:t>
            </a:r>
            <a:r>
              <a:rPr lang="en-US" sz="2000" b="1" u="sng" dirty="0">
                <a:hlinkClick r:id="rId2"/>
              </a:rPr>
              <a:t>gallery walk </a:t>
            </a:r>
            <a:r>
              <a:rPr lang="en-US" sz="2000" dirty="0"/>
              <a:t>to disseminate the results</a:t>
            </a:r>
          </a:p>
          <a:p>
            <a:pPr lvl="1">
              <a:buFont typeface="Wingdings" panose="05000000000000000000" pitchFamily="2" charset="2"/>
              <a:buChar char="Ø"/>
            </a:pPr>
            <a:r>
              <a:rPr lang="en-US" sz="2000" u="sng" dirty="0">
                <a:hlinkClick r:id="rId3"/>
              </a:rPr>
              <a:t>Brainology</a:t>
            </a:r>
            <a:r>
              <a:rPr lang="en-US" sz="2000" dirty="0"/>
              <a:t> – Carol Dweck</a:t>
            </a:r>
          </a:p>
          <a:p>
            <a:pPr lvl="2">
              <a:buFont typeface="Wingdings" panose="05000000000000000000" pitchFamily="2" charset="2"/>
              <a:buChar char="Ø"/>
            </a:pPr>
            <a:r>
              <a:rPr lang="en-US" sz="1800" dirty="0"/>
              <a:t>Groups of 3 read an assigned paragraph </a:t>
            </a:r>
          </a:p>
          <a:p>
            <a:pPr lvl="2">
              <a:buFont typeface="Wingdings" panose="05000000000000000000" pitchFamily="2" charset="2"/>
              <a:buChar char="Ø"/>
            </a:pPr>
            <a:r>
              <a:rPr lang="en-US" sz="1800" dirty="0"/>
              <a:t>Roles:  Scribe, Questioner, Speaker</a:t>
            </a:r>
          </a:p>
          <a:p>
            <a:pPr lvl="3">
              <a:buFont typeface="Wingdings" panose="05000000000000000000" pitchFamily="2" charset="2"/>
              <a:buChar char="Ø"/>
            </a:pPr>
            <a:r>
              <a:rPr lang="en-US" sz="1600" dirty="0"/>
              <a:t>The Scribe takes group notes</a:t>
            </a:r>
          </a:p>
          <a:p>
            <a:pPr lvl="3">
              <a:buFont typeface="Wingdings" panose="05000000000000000000" pitchFamily="2" charset="2"/>
              <a:buChar char="Ø"/>
            </a:pPr>
            <a:r>
              <a:rPr lang="en-US" sz="1600" dirty="0"/>
              <a:t>The Questioner thinks of questions to ask the group</a:t>
            </a:r>
          </a:p>
          <a:p>
            <a:pPr lvl="3">
              <a:buFont typeface="Wingdings" panose="05000000000000000000" pitchFamily="2" charset="2"/>
              <a:buChar char="Ø"/>
            </a:pPr>
            <a:r>
              <a:rPr lang="en-US" sz="1600" dirty="0"/>
              <a:t>The Speaker will summarize and answer questions on behalf of the group</a:t>
            </a:r>
          </a:p>
          <a:p>
            <a:pPr lvl="1">
              <a:buFont typeface="Wingdings" panose="05000000000000000000" pitchFamily="2" charset="2"/>
              <a:buChar char="Ø"/>
            </a:pPr>
            <a:endParaRPr lang="en-US" sz="1800" dirty="0"/>
          </a:p>
        </p:txBody>
      </p:sp>
      <p:pic>
        <p:nvPicPr>
          <p:cNvPr id="8" name="Picture 7">
            <a:extLst>
              <a:ext uri="{FF2B5EF4-FFF2-40B4-BE49-F238E27FC236}">
                <a16:creationId xmlns:a16="http://schemas.microsoft.com/office/drawing/2014/main" id="{3394A1A3-E8E1-4E9C-BE64-56C9E3EEFDD6}"/>
              </a:ext>
            </a:extLst>
          </p:cNvPr>
          <p:cNvPicPr>
            <a:picLocks noChangeAspect="1"/>
          </p:cNvPicPr>
          <p:nvPr/>
        </p:nvPicPr>
        <p:blipFill>
          <a:blip r:embed="rId4"/>
          <a:stretch>
            <a:fillRect/>
          </a:stretch>
        </p:blipFill>
        <p:spPr>
          <a:xfrm flipV="1">
            <a:off x="7307263" y="1557586"/>
            <a:ext cx="1150938" cy="1147513"/>
          </a:xfrm>
          <a:prstGeom prst="rect">
            <a:avLst/>
          </a:prstGeom>
        </p:spPr>
      </p:pic>
    </p:spTree>
    <p:extLst>
      <p:ext uri="{BB962C8B-B14F-4D97-AF65-F5344CB8AC3E}">
        <p14:creationId xmlns:p14="http://schemas.microsoft.com/office/powerpoint/2010/main" val="1543487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24B3-DDBF-468D-9962-E50B08293995}"/>
              </a:ext>
            </a:extLst>
          </p:cNvPr>
          <p:cNvSpPr>
            <a:spLocks noGrp="1"/>
          </p:cNvSpPr>
          <p:nvPr>
            <p:ph type="title"/>
          </p:nvPr>
        </p:nvSpPr>
        <p:spPr>
          <a:xfrm>
            <a:off x="1993900" y="0"/>
            <a:ext cx="4692650" cy="990600"/>
          </a:xfrm>
        </p:spPr>
        <p:txBody>
          <a:bodyPr/>
          <a:lstStyle/>
          <a:p>
            <a:pPr algn="ctr"/>
            <a:r>
              <a:rPr lang="en-US" dirty="0"/>
              <a:t>Introducing Active Learning To Your Students (continued)</a:t>
            </a:r>
          </a:p>
        </p:txBody>
      </p:sp>
      <p:sp>
        <p:nvSpPr>
          <p:cNvPr id="3" name="Text Placeholder 2">
            <a:extLst>
              <a:ext uri="{FF2B5EF4-FFF2-40B4-BE49-F238E27FC236}">
                <a16:creationId xmlns:a16="http://schemas.microsoft.com/office/drawing/2014/main" id="{B7F81A89-E35A-4573-A59D-B9FD822889CB}"/>
              </a:ext>
            </a:extLst>
          </p:cNvPr>
          <p:cNvSpPr>
            <a:spLocks noGrp="1"/>
          </p:cNvSpPr>
          <p:nvPr>
            <p:ph type="body" idx="1"/>
          </p:nvPr>
        </p:nvSpPr>
        <p:spPr>
          <a:xfrm>
            <a:off x="214709" y="749883"/>
            <a:ext cx="8714581" cy="3330176"/>
          </a:xfrm>
        </p:spPr>
        <p:txBody>
          <a:bodyPr/>
          <a:lstStyle/>
          <a:p>
            <a:pPr marL="615950" lvl="1" indent="0">
              <a:buNone/>
            </a:pPr>
            <a:r>
              <a:rPr lang="en-US" sz="2000" dirty="0"/>
              <a:t>  Math - Cereal data (Statistics) from Myra Snell (CAP*)</a:t>
            </a:r>
          </a:p>
          <a:p>
            <a:pPr lvl="1">
              <a:buFont typeface="Wingdings" panose="05000000000000000000" pitchFamily="2" charset="2"/>
              <a:buChar char="Ø"/>
            </a:pPr>
            <a:endParaRPr lang="en-US" sz="1800" dirty="0"/>
          </a:p>
          <a:p>
            <a:pPr lvl="1">
              <a:buFont typeface="Wingdings" panose="05000000000000000000" pitchFamily="2" charset="2"/>
              <a:buChar char="Ø"/>
            </a:pPr>
            <a:endParaRPr lang="en-US" sz="1800" dirty="0"/>
          </a:p>
        </p:txBody>
      </p:sp>
      <p:sp>
        <p:nvSpPr>
          <p:cNvPr id="4" name="Text Placeholder 2">
            <a:extLst>
              <a:ext uri="{FF2B5EF4-FFF2-40B4-BE49-F238E27FC236}">
                <a16:creationId xmlns:a16="http://schemas.microsoft.com/office/drawing/2014/main" id="{E54A98D0-0E8B-47DB-86D7-BFD6F12C8492}"/>
              </a:ext>
            </a:extLst>
          </p:cNvPr>
          <p:cNvSpPr txBox="1">
            <a:spLocks/>
          </p:cNvSpPr>
          <p:nvPr/>
        </p:nvSpPr>
        <p:spPr>
          <a:xfrm>
            <a:off x="357189" y="4565067"/>
            <a:ext cx="7322343" cy="535781"/>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8450" algn="l" rtl="0">
              <a:lnSpc>
                <a:spcPct val="100000"/>
              </a:lnSpc>
              <a:spcBef>
                <a:spcPts val="800"/>
              </a:spcBef>
              <a:spcAft>
                <a:spcPts val="0"/>
              </a:spcAft>
              <a:buClr>
                <a:schemeClr val="accent1"/>
              </a:buClr>
              <a:buSzPts val="11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98450" algn="l" rtl="0">
              <a:lnSpc>
                <a:spcPct val="100000"/>
              </a:lnSpc>
              <a:spcBef>
                <a:spcPts val="800"/>
              </a:spcBef>
              <a:spcAft>
                <a:spcPts val="0"/>
              </a:spcAft>
              <a:buClr>
                <a:schemeClr val="accent1"/>
              </a:buClr>
              <a:buSzPts val="11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98450" algn="l" rtl="0">
              <a:lnSpc>
                <a:spcPct val="100000"/>
              </a:lnSpc>
              <a:spcBef>
                <a:spcPts val="800"/>
              </a:spcBef>
              <a:spcAft>
                <a:spcPts val="0"/>
              </a:spcAft>
              <a:buClr>
                <a:schemeClr val="accent1"/>
              </a:buClr>
              <a:buSzPts val="11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98450" algn="l" rtl="0">
              <a:lnSpc>
                <a:spcPct val="100000"/>
              </a:lnSpc>
              <a:spcBef>
                <a:spcPts val="800"/>
              </a:spcBef>
              <a:spcAft>
                <a:spcPts val="0"/>
              </a:spcAft>
              <a:buClr>
                <a:schemeClr val="accent1"/>
              </a:buClr>
              <a:buSzPts val="11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98450" algn="l" rtl="0">
              <a:lnSpc>
                <a:spcPct val="100000"/>
              </a:lnSpc>
              <a:spcBef>
                <a:spcPts val="800"/>
              </a:spcBef>
              <a:spcAft>
                <a:spcPts val="0"/>
              </a:spcAft>
              <a:buClr>
                <a:schemeClr val="accent1"/>
              </a:buClr>
              <a:buSzPts val="11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98450" algn="l" rtl="0">
              <a:lnSpc>
                <a:spcPct val="100000"/>
              </a:lnSpc>
              <a:spcBef>
                <a:spcPts val="800"/>
              </a:spcBef>
              <a:spcAft>
                <a:spcPts val="0"/>
              </a:spcAft>
              <a:buClr>
                <a:schemeClr val="accent1"/>
              </a:buClr>
              <a:buSzPts val="11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98450" algn="l" rtl="0">
              <a:lnSpc>
                <a:spcPct val="100000"/>
              </a:lnSpc>
              <a:spcBef>
                <a:spcPts val="800"/>
              </a:spcBef>
              <a:spcAft>
                <a:spcPts val="0"/>
              </a:spcAft>
              <a:buClr>
                <a:schemeClr val="accent1"/>
              </a:buClr>
              <a:buSzPts val="11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98450" algn="l" rtl="0">
              <a:lnSpc>
                <a:spcPct val="100000"/>
              </a:lnSpc>
              <a:spcBef>
                <a:spcPts val="800"/>
              </a:spcBef>
              <a:spcAft>
                <a:spcPts val="0"/>
              </a:spcAft>
              <a:buClr>
                <a:schemeClr val="accent1"/>
              </a:buClr>
              <a:buSzPts val="1100"/>
              <a:buFont typeface="Noto Sans Symbols"/>
              <a:buChar char="▶"/>
              <a:defRPr sz="900" b="0" i="0" u="none" strike="noStrike" cap="none">
                <a:solidFill>
                  <a:srgbClr val="3F3F3F"/>
                </a:solidFill>
                <a:latin typeface="Trebuchet MS"/>
                <a:ea typeface="Trebuchet MS"/>
                <a:cs typeface="Trebuchet MS"/>
                <a:sym typeface="Trebuchet MS"/>
              </a:defRPr>
            </a:lvl9pPr>
          </a:lstStyle>
          <a:p>
            <a:pPr marL="158750" indent="0">
              <a:buNone/>
            </a:pPr>
            <a:r>
              <a:rPr lang="en-US" sz="1200" dirty="0"/>
              <a:t>* CAP </a:t>
            </a:r>
            <a:r>
              <a:rPr lang="en-US" sz="1000" dirty="0"/>
              <a:t>= </a:t>
            </a:r>
            <a:r>
              <a:rPr lang="en-US" sz="1000" b="0" i="0" dirty="0">
                <a:solidFill>
                  <a:srgbClr val="202124"/>
                </a:solidFill>
                <a:effectLst/>
                <a:latin typeface="Roboto"/>
              </a:rPr>
              <a:t>The </a:t>
            </a:r>
            <a:r>
              <a:rPr lang="en-US" sz="1000" b="1" i="0" dirty="0">
                <a:solidFill>
                  <a:srgbClr val="202124"/>
                </a:solidFill>
                <a:effectLst/>
                <a:latin typeface="Roboto"/>
              </a:rPr>
              <a:t>California Acceleration Project</a:t>
            </a:r>
            <a:r>
              <a:rPr lang="en-US" sz="1000" b="0" i="0" dirty="0">
                <a:solidFill>
                  <a:srgbClr val="202124"/>
                </a:solidFill>
                <a:effectLst/>
                <a:latin typeface="Roboto"/>
              </a:rPr>
              <a:t> is a faculty-led professional development network that supports California’s 116 Community Colleges to transform remediation to increase student completion and equity.</a:t>
            </a:r>
            <a:endParaRPr lang="en-US" sz="1000" dirty="0"/>
          </a:p>
          <a:p>
            <a:pPr lvl="1">
              <a:buFont typeface="Wingdings" panose="05000000000000000000" pitchFamily="2" charset="2"/>
              <a:buChar char="Ø"/>
            </a:pPr>
            <a:endParaRPr lang="en-US" sz="1800" dirty="0"/>
          </a:p>
        </p:txBody>
      </p:sp>
      <p:pic>
        <p:nvPicPr>
          <p:cNvPr id="6" name="Picture 5" descr="Table&#10;&#10;Description automatically generated">
            <a:extLst>
              <a:ext uri="{FF2B5EF4-FFF2-40B4-BE49-F238E27FC236}">
                <a16:creationId xmlns:a16="http://schemas.microsoft.com/office/drawing/2014/main" id="{3A28F06D-A99F-4D40-94F4-6242C6C8C197}"/>
              </a:ext>
            </a:extLst>
          </p:cNvPr>
          <p:cNvPicPr>
            <a:picLocks noChangeAspect="1"/>
          </p:cNvPicPr>
          <p:nvPr/>
        </p:nvPicPr>
        <p:blipFill>
          <a:blip r:embed="rId3"/>
          <a:stretch>
            <a:fillRect/>
          </a:stretch>
        </p:blipFill>
        <p:spPr>
          <a:xfrm>
            <a:off x="1801387" y="1160095"/>
            <a:ext cx="4692651" cy="3361899"/>
          </a:xfrm>
          <a:prstGeom prst="rect">
            <a:avLst/>
          </a:prstGeom>
        </p:spPr>
      </p:pic>
    </p:spTree>
    <p:extLst>
      <p:ext uri="{BB962C8B-B14F-4D97-AF65-F5344CB8AC3E}">
        <p14:creationId xmlns:p14="http://schemas.microsoft.com/office/powerpoint/2010/main" val="2039014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24B3-DDBF-468D-9962-E50B08293995}"/>
              </a:ext>
            </a:extLst>
          </p:cNvPr>
          <p:cNvSpPr>
            <a:spLocks noGrp="1"/>
          </p:cNvSpPr>
          <p:nvPr>
            <p:ph type="title"/>
          </p:nvPr>
        </p:nvSpPr>
        <p:spPr>
          <a:xfrm>
            <a:off x="1993900" y="0"/>
            <a:ext cx="4692650" cy="990600"/>
          </a:xfrm>
        </p:spPr>
        <p:txBody>
          <a:bodyPr/>
          <a:lstStyle/>
          <a:p>
            <a:pPr algn="ctr"/>
            <a:r>
              <a:rPr lang="en-US" dirty="0"/>
              <a:t>Introducing Active Learning To Your Students (continued)</a:t>
            </a:r>
          </a:p>
        </p:txBody>
      </p:sp>
      <p:sp>
        <p:nvSpPr>
          <p:cNvPr id="8" name="Text Placeholder 2">
            <a:extLst>
              <a:ext uri="{FF2B5EF4-FFF2-40B4-BE49-F238E27FC236}">
                <a16:creationId xmlns:a16="http://schemas.microsoft.com/office/drawing/2014/main" id="{01EB310C-C6BD-4927-A744-EDE44F48C09B}"/>
              </a:ext>
            </a:extLst>
          </p:cNvPr>
          <p:cNvSpPr>
            <a:spLocks noGrp="1"/>
          </p:cNvSpPr>
          <p:nvPr>
            <p:ph type="body" idx="1"/>
          </p:nvPr>
        </p:nvSpPr>
        <p:spPr>
          <a:xfrm>
            <a:off x="357189" y="906662"/>
            <a:ext cx="8355737" cy="3330176"/>
          </a:xfrm>
        </p:spPr>
        <p:txBody>
          <a:bodyPr/>
          <a:lstStyle/>
          <a:p>
            <a:pPr marL="615950" lvl="1" indent="0">
              <a:buNone/>
            </a:pPr>
            <a:r>
              <a:rPr lang="en-US" sz="2000" dirty="0"/>
              <a:t>  Use a Jigsaw* to help students:</a:t>
            </a:r>
          </a:p>
          <a:p>
            <a:pPr lvl="2">
              <a:buFont typeface="Wingdings" panose="05000000000000000000" pitchFamily="2" charset="2"/>
              <a:buChar char="Ø"/>
            </a:pPr>
            <a:r>
              <a:rPr lang="en-US" sz="1800" dirty="0"/>
              <a:t>Learn Statistics terminology/Speak the discipline language</a:t>
            </a:r>
          </a:p>
          <a:p>
            <a:pPr lvl="2">
              <a:buFont typeface="Wingdings" panose="05000000000000000000" pitchFamily="2" charset="2"/>
              <a:buChar char="Ø"/>
            </a:pPr>
            <a:r>
              <a:rPr lang="en-US" sz="1800" dirty="0"/>
              <a:t>Practice a set of problems after a lesson</a:t>
            </a:r>
          </a:p>
          <a:p>
            <a:pPr lvl="2">
              <a:buFont typeface="Wingdings" panose="05000000000000000000" pitchFamily="2" charset="2"/>
              <a:buChar char="Ø"/>
            </a:pPr>
            <a:r>
              <a:rPr lang="en-US" sz="1800" dirty="0"/>
              <a:t>Teach others</a:t>
            </a:r>
          </a:p>
          <a:p>
            <a:pPr lvl="2">
              <a:buFont typeface="Wingdings" panose="05000000000000000000" pitchFamily="2" charset="2"/>
              <a:buChar char="Ø"/>
            </a:pPr>
            <a:r>
              <a:rPr lang="en-US" sz="1800" dirty="0"/>
              <a:t>Value all student contributions (everyone is an “expert”)</a:t>
            </a:r>
          </a:p>
          <a:p>
            <a:pPr lvl="2">
              <a:buFont typeface="Wingdings" panose="05000000000000000000" pitchFamily="2" charset="2"/>
              <a:buChar char="Ø"/>
            </a:pPr>
            <a:endParaRPr lang="en-US" sz="1800" dirty="0"/>
          </a:p>
          <a:p>
            <a:pPr lvl="2">
              <a:buFont typeface="Wingdings" panose="05000000000000000000" pitchFamily="2" charset="2"/>
              <a:buChar char="Ø"/>
            </a:pPr>
            <a:endParaRPr lang="en-US" sz="1800" dirty="0"/>
          </a:p>
          <a:p>
            <a:pPr lvl="2">
              <a:buFont typeface="Wingdings" panose="05000000000000000000" pitchFamily="2" charset="2"/>
              <a:buChar char="Ø"/>
            </a:pPr>
            <a:endParaRPr lang="en-US" sz="1900" dirty="0"/>
          </a:p>
        </p:txBody>
      </p:sp>
      <p:sp>
        <p:nvSpPr>
          <p:cNvPr id="9" name="Text Placeholder 2">
            <a:extLst>
              <a:ext uri="{FF2B5EF4-FFF2-40B4-BE49-F238E27FC236}">
                <a16:creationId xmlns:a16="http://schemas.microsoft.com/office/drawing/2014/main" id="{F45810AA-45E9-40E6-8428-A3071A605709}"/>
              </a:ext>
            </a:extLst>
          </p:cNvPr>
          <p:cNvSpPr txBox="1">
            <a:spLocks/>
          </p:cNvSpPr>
          <p:nvPr/>
        </p:nvSpPr>
        <p:spPr>
          <a:xfrm>
            <a:off x="357189" y="4565067"/>
            <a:ext cx="7322343" cy="535781"/>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800"/>
              </a:spcBef>
              <a:spcAft>
                <a:spcPts val="0"/>
              </a:spcAft>
              <a:buClr>
                <a:schemeClr val="accent1"/>
              </a:buClr>
              <a:buSzPts val="1100"/>
              <a:buFont typeface="Noto Sans Symbols"/>
              <a:buChar char="▶"/>
              <a:defRPr sz="1400" b="0" i="0" u="none" strike="noStrike" cap="none">
                <a:solidFill>
                  <a:srgbClr val="3F3F3F"/>
                </a:solidFill>
                <a:latin typeface="Trebuchet MS"/>
                <a:ea typeface="Trebuchet MS"/>
                <a:cs typeface="Trebuchet MS"/>
                <a:sym typeface="Trebuchet MS"/>
              </a:defRPr>
            </a:lvl1pPr>
            <a:lvl2pPr marL="914400" marR="0" lvl="1" indent="-298450" algn="l" rtl="0">
              <a:lnSpc>
                <a:spcPct val="100000"/>
              </a:lnSpc>
              <a:spcBef>
                <a:spcPts val="800"/>
              </a:spcBef>
              <a:spcAft>
                <a:spcPts val="0"/>
              </a:spcAft>
              <a:buClr>
                <a:schemeClr val="accent1"/>
              </a:buClr>
              <a:buSzPts val="1100"/>
              <a:buFont typeface="Noto Sans Symbols"/>
              <a:buChar char="▶"/>
              <a:defRPr sz="1200" b="0" i="0" u="none" strike="noStrike" cap="none">
                <a:solidFill>
                  <a:srgbClr val="3F3F3F"/>
                </a:solidFill>
                <a:latin typeface="Trebuchet MS"/>
                <a:ea typeface="Trebuchet MS"/>
                <a:cs typeface="Trebuchet MS"/>
                <a:sym typeface="Trebuchet MS"/>
              </a:defRPr>
            </a:lvl2pPr>
            <a:lvl3pPr marL="1371600" marR="0" lvl="2" indent="-298450" algn="l" rtl="0">
              <a:lnSpc>
                <a:spcPct val="100000"/>
              </a:lnSpc>
              <a:spcBef>
                <a:spcPts val="800"/>
              </a:spcBef>
              <a:spcAft>
                <a:spcPts val="0"/>
              </a:spcAft>
              <a:buClr>
                <a:schemeClr val="accent1"/>
              </a:buClr>
              <a:buSzPts val="1100"/>
              <a:buFont typeface="Noto Sans Symbols"/>
              <a:buChar char="▶"/>
              <a:defRPr sz="1100" b="0" i="0" u="none" strike="noStrike" cap="none">
                <a:solidFill>
                  <a:srgbClr val="3F3F3F"/>
                </a:solidFill>
                <a:latin typeface="Trebuchet MS"/>
                <a:ea typeface="Trebuchet MS"/>
                <a:cs typeface="Trebuchet MS"/>
                <a:sym typeface="Trebuchet MS"/>
              </a:defRPr>
            </a:lvl3pPr>
            <a:lvl4pPr marL="1828800" marR="0" lvl="3" indent="-298450" algn="l" rtl="0">
              <a:lnSpc>
                <a:spcPct val="100000"/>
              </a:lnSpc>
              <a:spcBef>
                <a:spcPts val="800"/>
              </a:spcBef>
              <a:spcAft>
                <a:spcPts val="0"/>
              </a:spcAft>
              <a:buClr>
                <a:schemeClr val="accent1"/>
              </a:buClr>
              <a:buSzPts val="1100"/>
              <a:buFont typeface="Noto Sans Symbols"/>
              <a:buChar char="▶"/>
              <a:defRPr sz="900" b="0" i="0" u="none" strike="noStrike" cap="none">
                <a:solidFill>
                  <a:srgbClr val="3F3F3F"/>
                </a:solidFill>
                <a:latin typeface="Trebuchet MS"/>
                <a:ea typeface="Trebuchet MS"/>
                <a:cs typeface="Trebuchet MS"/>
                <a:sym typeface="Trebuchet MS"/>
              </a:defRPr>
            </a:lvl4pPr>
            <a:lvl5pPr marL="2286000" marR="0" lvl="4" indent="-298450" algn="l" rtl="0">
              <a:lnSpc>
                <a:spcPct val="100000"/>
              </a:lnSpc>
              <a:spcBef>
                <a:spcPts val="800"/>
              </a:spcBef>
              <a:spcAft>
                <a:spcPts val="0"/>
              </a:spcAft>
              <a:buClr>
                <a:schemeClr val="accent1"/>
              </a:buClr>
              <a:buSzPts val="1100"/>
              <a:buFont typeface="Noto Sans Symbols"/>
              <a:buChar char="▶"/>
              <a:defRPr sz="900" b="0" i="0" u="none" strike="noStrike" cap="none">
                <a:solidFill>
                  <a:srgbClr val="3F3F3F"/>
                </a:solidFill>
                <a:latin typeface="Trebuchet MS"/>
                <a:ea typeface="Trebuchet MS"/>
                <a:cs typeface="Trebuchet MS"/>
                <a:sym typeface="Trebuchet MS"/>
              </a:defRPr>
            </a:lvl5pPr>
            <a:lvl6pPr marL="2743200" marR="0" lvl="5" indent="-298450" algn="l" rtl="0">
              <a:lnSpc>
                <a:spcPct val="100000"/>
              </a:lnSpc>
              <a:spcBef>
                <a:spcPts val="800"/>
              </a:spcBef>
              <a:spcAft>
                <a:spcPts val="0"/>
              </a:spcAft>
              <a:buClr>
                <a:schemeClr val="accent1"/>
              </a:buClr>
              <a:buSzPts val="1100"/>
              <a:buFont typeface="Noto Sans Symbols"/>
              <a:buChar char="▶"/>
              <a:defRPr sz="900" b="0" i="0" u="none" strike="noStrike" cap="none">
                <a:solidFill>
                  <a:srgbClr val="3F3F3F"/>
                </a:solidFill>
                <a:latin typeface="Trebuchet MS"/>
                <a:ea typeface="Trebuchet MS"/>
                <a:cs typeface="Trebuchet MS"/>
                <a:sym typeface="Trebuchet MS"/>
              </a:defRPr>
            </a:lvl6pPr>
            <a:lvl7pPr marL="3200400" marR="0" lvl="6" indent="-298450" algn="l" rtl="0">
              <a:lnSpc>
                <a:spcPct val="100000"/>
              </a:lnSpc>
              <a:spcBef>
                <a:spcPts val="800"/>
              </a:spcBef>
              <a:spcAft>
                <a:spcPts val="0"/>
              </a:spcAft>
              <a:buClr>
                <a:schemeClr val="accent1"/>
              </a:buClr>
              <a:buSzPts val="1100"/>
              <a:buFont typeface="Noto Sans Symbols"/>
              <a:buChar char="▶"/>
              <a:defRPr sz="900" b="0" i="0" u="none" strike="noStrike" cap="none">
                <a:solidFill>
                  <a:srgbClr val="3F3F3F"/>
                </a:solidFill>
                <a:latin typeface="Trebuchet MS"/>
                <a:ea typeface="Trebuchet MS"/>
                <a:cs typeface="Trebuchet MS"/>
                <a:sym typeface="Trebuchet MS"/>
              </a:defRPr>
            </a:lvl7pPr>
            <a:lvl8pPr marL="3657600" marR="0" lvl="7" indent="-298450" algn="l" rtl="0">
              <a:lnSpc>
                <a:spcPct val="100000"/>
              </a:lnSpc>
              <a:spcBef>
                <a:spcPts val="800"/>
              </a:spcBef>
              <a:spcAft>
                <a:spcPts val="0"/>
              </a:spcAft>
              <a:buClr>
                <a:schemeClr val="accent1"/>
              </a:buClr>
              <a:buSzPts val="1100"/>
              <a:buFont typeface="Noto Sans Symbols"/>
              <a:buChar char="▶"/>
              <a:defRPr sz="900" b="0" i="0" u="none" strike="noStrike" cap="none">
                <a:solidFill>
                  <a:srgbClr val="3F3F3F"/>
                </a:solidFill>
                <a:latin typeface="Trebuchet MS"/>
                <a:ea typeface="Trebuchet MS"/>
                <a:cs typeface="Trebuchet MS"/>
                <a:sym typeface="Trebuchet MS"/>
              </a:defRPr>
            </a:lvl8pPr>
            <a:lvl9pPr marL="4114800" marR="0" lvl="8" indent="-298450" algn="l" rtl="0">
              <a:lnSpc>
                <a:spcPct val="100000"/>
              </a:lnSpc>
              <a:spcBef>
                <a:spcPts val="800"/>
              </a:spcBef>
              <a:spcAft>
                <a:spcPts val="0"/>
              </a:spcAft>
              <a:buClr>
                <a:schemeClr val="accent1"/>
              </a:buClr>
              <a:buSzPts val="1100"/>
              <a:buFont typeface="Noto Sans Symbols"/>
              <a:buChar char="▶"/>
              <a:defRPr sz="900" b="0" i="0" u="none" strike="noStrike" cap="none">
                <a:solidFill>
                  <a:srgbClr val="3F3F3F"/>
                </a:solidFill>
                <a:latin typeface="Trebuchet MS"/>
                <a:ea typeface="Trebuchet MS"/>
                <a:cs typeface="Trebuchet MS"/>
                <a:sym typeface="Trebuchet MS"/>
              </a:defRPr>
            </a:lvl9pPr>
          </a:lstStyle>
          <a:p>
            <a:pPr marL="158750" indent="0">
              <a:buNone/>
            </a:pPr>
            <a:r>
              <a:rPr lang="en-US" sz="1200" dirty="0">
                <a:solidFill>
                  <a:srgbClr val="FF0000"/>
                </a:solidFill>
              </a:rPr>
              <a:t>* https://www.jigsaw.org/#steps</a:t>
            </a:r>
            <a:endParaRPr lang="en-US" sz="1800" dirty="0">
              <a:solidFill>
                <a:srgbClr val="FF0000"/>
              </a:solidFill>
            </a:endParaRPr>
          </a:p>
        </p:txBody>
      </p:sp>
      <p:pic>
        <p:nvPicPr>
          <p:cNvPr id="11" name="Picture 10">
            <a:extLst>
              <a:ext uri="{FF2B5EF4-FFF2-40B4-BE49-F238E27FC236}">
                <a16:creationId xmlns:a16="http://schemas.microsoft.com/office/drawing/2014/main" id="{2F9D1F68-9072-426D-95C9-B12AD5980CF1}"/>
              </a:ext>
            </a:extLst>
          </p:cNvPr>
          <p:cNvPicPr>
            <a:picLocks noChangeAspect="1"/>
          </p:cNvPicPr>
          <p:nvPr/>
        </p:nvPicPr>
        <p:blipFill>
          <a:blip r:embed="rId3"/>
          <a:stretch>
            <a:fillRect/>
          </a:stretch>
        </p:blipFill>
        <p:spPr>
          <a:xfrm>
            <a:off x="3625850" y="2912384"/>
            <a:ext cx="3240617" cy="2031091"/>
          </a:xfrm>
          <a:prstGeom prst="rect">
            <a:avLst/>
          </a:prstGeom>
        </p:spPr>
      </p:pic>
      <p:pic>
        <p:nvPicPr>
          <p:cNvPr id="4" name="Picture 3">
            <a:extLst>
              <a:ext uri="{FF2B5EF4-FFF2-40B4-BE49-F238E27FC236}">
                <a16:creationId xmlns:a16="http://schemas.microsoft.com/office/drawing/2014/main" id="{DD1171BB-C854-45F1-857A-D75ACAC49B7E}"/>
              </a:ext>
            </a:extLst>
          </p:cNvPr>
          <p:cNvPicPr>
            <a:picLocks noChangeAspect="1"/>
          </p:cNvPicPr>
          <p:nvPr/>
        </p:nvPicPr>
        <p:blipFill>
          <a:blip r:embed="rId4"/>
          <a:stretch>
            <a:fillRect/>
          </a:stretch>
        </p:blipFill>
        <p:spPr>
          <a:xfrm>
            <a:off x="623522" y="3682271"/>
            <a:ext cx="1010545" cy="990600"/>
          </a:xfrm>
          <a:prstGeom prst="rect">
            <a:avLst/>
          </a:prstGeom>
        </p:spPr>
      </p:pic>
    </p:spTree>
    <p:extLst>
      <p:ext uri="{BB962C8B-B14F-4D97-AF65-F5344CB8AC3E}">
        <p14:creationId xmlns:p14="http://schemas.microsoft.com/office/powerpoint/2010/main" val="60661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70"/>
          <p:cNvSpPr txBox="1">
            <a:spLocks noGrp="1"/>
          </p:cNvSpPr>
          <p:nvPr>
            <p:ph type="title"/>
          </p:nvPr>
        </p:nvSpPr>
        <p:spPr>
          <a:xfrm>
            <a:off x="106125" y="234950"/>
            <a:ext cx="8445300" cy="1308900"/>
          </a:xfrm>
          <a:prstGeom prst="rect">
            <a:avLst/>
          </a:prstGeom>
          <a:noFill/>
          <a:ln>
            <a:noFill/>
          </a:ln>
        </p:spPr>
        <p:txBody>
          <a:bodyPr spcFirstLastPara="1" wrap="square" lIns="68575" tIns="34275" rIns="68575" bIns="34275" anchor="t" anchorCtr="0">
            <a:noAutofit/>
          </a:bodyPr>
          <a:lstStyle/>
          <a:p>
            <a:pPr marL="457200" lvl="0" indent="0" algn="ctr" rtl="0">
              <a:lnSpc>
                <a:spcPct val="100000"/>
              </a:lnSpc>
              <a:spcBef>
                <a:spcPts val="0"/>
              </a:spcBef>
              <a:spcAft>
                <a:spcPts val="0"/>
              </a:spcAft>
              <a:buNone/>
            </a:pPr>
            <a:r>
              <a:rPr lang="en" sz="3600" dirty="0"/>
              <a:t>Affective Domain Activities – Week 1</a:t>
            </a:r>
            <a:endParaRPr sz="3600" dirty="0"/>
          </a:p>
        </p:txBody>
      </p:sp>
      <p:pic>
        <p:nvPicPr>
          <p:cNvPr id="489" name="Google Shape;489;p70"/>
          <p:cNvPicPr preferRelativeResize="0"/>
          <p:nvPr/>
        </p:nvPicPr>
        <p:blipFill>
          <a:blip r:embed="rId3">
            <a:alphaModFix/>
          </a:blip>
          <a:stretch>
            <a:fillRect/>
          </a:stretch>
        </p:blipFill>
        <p:spPr>
          <a:xfrm>
            <a:off x="-25238" y="844088"/>
            <a:ext cx="1104109" cy="991477"/>
          </a:xfrm>
          <a:prstGeom prst="rect">
            <a:avLst/>
          </a:prstGeom>
          <a:noFill/>
          <a:ln>
            <a:noFill/>
          </a:ln>
        </p:spPr>
      </p:pic>
      <p:pic>
        <p:nvPicPr>
          <p:cNvPr id="490" name="Google Shape;490;p70"/>
          <p:cNvPicPr preferRelativeResize="0"/>
          <p:nvPr/>
        </p:nvPicPr>
        <p:blipFill>
          <a:blip r:embed="rId4">
            <a:alphaModFix/>
          </a:blip>
          <a:stretch>
            <a:fillRect/>
          </a:stretch>
        </p:blipFill>
        <p:spPr>
          <a:xfrm>
            <a:off x="7191978" y="1799716"/>
            <a:ext cx="1629911" cy="1419600"/>
          </a:xfrm>
          <a:prstGeom prst="rect">
            <a:avLst/>
          </a:prstGeom>
          <a:noFill/>
          <a:ln>
            <a:noFill/>
          </a:ln>
        </p:spPr>
      </p:pic>
      <p:graphicFrame>
        <p:nvGraphicFramePr>
          <p:cNvPr id="2" name="Table 2">
            <a:extLst>
              <a:ext uri="{FF2B5EF4-FFF2-40B4-BE49-F238E27FC236}">
                <a16:creationId xmlns:a16="http://schemas.microsoft.com/office/drawing/2014/main" id="{C0145A3A-B749-4F6F-8191-15D9040AC0C1}"/>
              </a:ext>
            </a:extLst>
          </p:cNvPr>
          <p:cNvGraphicFramePr>
            <a:graphicFrameLocks noGrp="1"/>
          </p:cNvGraphicFramePr>
          <p:nvPr>
            <p:extLst>
              <p:ext uri="{D42A27DB-BD31-4B8C-83A1-F6EECF244321}">
                <p14:modId xmlns:p14="http://schemas.microsoft.com/office/powerpoint/2010/main" val="1618996764"/>
              </p:ext>
            </p:extLst>
          </p:nvPr>
        </p:nvGraphicFramePr>
        <p:xfrm>
          <a:off x="1137066" y="1064552"/>
          <a:ext cx="5837475" cy="4026625"/>
        </p:xfrm>
        <a:graphic>
          <a:graphicData uri="http://schemas.openxmlformats.org/drawingml/2006/table">
            <a:tbl>
              <a:tblPr firstRow="1" bandRow="1">
                <a:tableStyleId>{9F538A99-A4CB-47A9-B8D3-5FEE18629132}</a:tableStyleId>
              </a:tblPr>
              <a:tblGrid>
                <a:gridCol w="2271542">
                  <a:extLst>
                    <a:ext uri="{9D8B030D-6E8A-4147-A177-3AD203B41FA5}">
                      <a16:colId xmlns:a16="http://schemas.microsoft.com/office/drawing/2014/main" val="3860500273"/>
                    </a:ext>
                  </a:extLst>
                </a:gridCol>
                <a:gridCol w="2271542">
                  <a:extLst>
                    <a:ext uri="{9D8B030D-6E8A-4147-A177-3AD203B41FA5}">
                      <a16:colId xmlns:a16="http://schemas.microsoft.com/office/drawing/2014/main" val="2302889778"/>
                    </a:ext>
                  </a:extLst>
                </a:gridCol>
                <a:gridCol w="1294391">
                  <a:extLst>
                    <a:ext uri="{9D8B030D-6E8A-4147-A177-3AD203B41FA5}">
                      <a16:colId xmlns:a16="http://schemas.microsoft.com/office/drawing/2014/main" val="2775901267"/>
                    </a:ext>
                  </a:extLst>
                </a:gridCol>
              </a:tblGrid>
              <a:tr h="8736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Lora"/>
                          <a:ea typeface="Lora"/>
                          <a:cs typeface="Lora"/>
                          <a:sym typeface="Lora"/>
                        </a:rPr>
                        <a:t>Michael Jordan Failure Video</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Lora"/>
                          <a:ea typeface="Lora"/>
                          <a:cs typeface="Lora"/>
                          <a:sym typeface="Lora"/>
                          <a:hlinkClick r:id="rId5"/>
                        </a:rPr>
                        <a:t>https://www.youtube.com/watch?v=45mMioJ5szc</a:t>
                      </a:r>
                      <a:r>
                        <a:rPr lang="en-US" sz="1400" dirty="0">
                          <a:latin typeface="Lora"/>
                          <a:ea typeface="Lora"/>
                          <a:cs typeface="Lora"/>
                          <a:sym typeface="Lora"/>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latin typeface="Lora"/>
                        <a:ea typeface="Lora"/>
                        <a:cs typeface="Lora"/>
                        <a:sym typeface="Lor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latin typeface="Lora"/>
                        <a:ea typeface="Lora"/>
                        <a:cs typeface="Lora"/>
                        <a:sym typeface="Lora"/>
                      </a:endParaRPr>
                    </a:p>
                  </a:txBody>
                  <a:tcPr/>
                </a:tc>
                <a:tc>
                  <a:txBody>
                    <a:bodyPr/>
                    <a:lstStyle/>
                    <a:p>
                      <a:endParaRPr lang="en-US" dirty="0"/>
                    </a:p>
                  </a:txBody>
                  <a:tcPr/>
                </a:tc>
                <a:extLst>
                  <a:ext uri="{0D108BD9-81ED-4DB2-BD59-A6C34878D82A}">
                    <a16:rowId xmlns:a16="http://schemas.microsoft.com/office/drawing/2014/main" val="365330017"/>
                  </a:ext>
                </a:extLst>
              </a:tr>
              <a:tr h="9553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Lora"/>
                          <a:ea typeface="Lora"/>
                          <a:cs typeface="Lora"/>
                          <a:sym typeface="Lora"/>
                        </a:rPr>
                        <a:t>Michael Jordan “Maybe It’s My Fault” Video</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latin typeface="Lora"/>
                        <a:ea typeface="Lora"/>
                        <a:cs typeface="Lora"/>
                        <a:sym typeface="Lora"/>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dirty="0">
                          <a:latin typeface="Lora"/>
                          <a:ea typeface="Lora"/>
                          <a:cs typeface="Lora"/>
                          <a:sym typeface="Lora"/>
                          <a:hlinkClick r:id="rId6"/>
                        </a:rPr>
                        <a:t>https://www.youtube.com/watch?v=9zSVu76AX3I</a:t>
                      </a:r>
                      <a:endParaRPr lang="en-US" sz="1400" dirty="0">
                        <a:latin typeface="Lora"/>
                        <a:ea typeface="Lora"/>
                        <a:cs typeface="Lora"/>
                        <a:sym typeface="Lora"/>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400" dirty="0">
                        <a:latin typeface="Lora"/>
                        <a:ea typeface="Lora"/>
                        <a:cs typeface="Lora"/>
                        <a:sym typeface="Lora"/>
                      </a:endParaRPr>
                    </a:p>
                  </a:txBody>
                  <a:tcPr/>
                </a:tc>
                <a:tc>
                  <a:txBody>
                    <a:bodyPr/>
                    <a:lstStyle/>
                    <a:p>
                      <a:endParaRPr lang="en-US" dirty="0"/>
                    </a:p>
                  </a:txBody>
                  <a:tcPr/>
                </a:tc>
                <a:extLst>
                  <a:ext uri="{0D108BD9-81ED-4DB2-BD59-A6C34878D82A}">
                    <a16:rowId xmlns:a16="http://schemas.microsoft.com/office/drawing/2014/main" val="964296499"/>
                  </a:ext>
                </a:extLst>
              </a:tr>
              <a:tr h="9553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Lora"/>
                          <a:ea typeface="Lora"/>
                          <a:cs typeface="Lora"/>
                          <a:sym typeface="Lora"/>
                        </a:rPr>
                        <a:t>Broken Escalator Video</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u="sng" dirty="0">
                          <a:solidFill>
                            <a:schemeClr val="hlink"/>
                          </a:solidFill>
                          <a:latin typeface="Lora"/>
                          <a:ea typeface="Lora"/>
                          <a:cs typeface="Lora"/>
                          <a:sym typeface="Lora"/>
                          <a:hlinkClick r:id="rId7"/>
                        </a:rPr>
                        <a:t>https://www.youtube.com/watch?v=VrSUe_m19FY&amp;t=30s</a:t>
                      </a:r>
                      <a:endParaRPr lang="en-US" sz="1400" dirty="0">
                        <a:latin typeface="Lora"/>
                        <a:ea typeface="Lora"/>
                        <a:cs typeface="Lora"/>
                        <a:sym typeface="Lora"/>
                      </a:endParaRPr>
                    </a:p>
                  </a:txBody>
                  <a:tcPr/>
                </a:tc>
                <a:tc>
                  <a:txBody>
                    <a:bodyPr/>
                    <a:lstStyle/>
                    <a:p>
                      <a:endParaRPr lang="en-US" dirty="0"/>
                    </a:p>
                  </a:txBody>
                  <a:tcPr/>
                </a:tc>
                <a:extLst>
                  <a:ext uri="{0D108BD9-81ED-4DB2-BD59-A6C34878D82A}">
                    <a16:rowId xmlns:a16="http://schemas.microsoft.com/office/drawing/2014/main" val="2305910493"/>
                  </a:ext>
                </a:extLst>
              </a:tr>
              <a:tr h="117106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Lora"/>
                          <a:ea typeface="Lora"/>
                          <a:cs typeface="Lora"/>
                          <a:sym typeface="Lora"/>
                        </a:rPr>
                        <a:t>Famous Failures Video</a:t>
                      </a:r>
                    </a:p>
                  </a:txBody>
                  <a:tcPr/>
                </a:tc>
                <a:tc>
                  <a:txBody>
                    <a:bodyPr/>
                    <a:lstStyle/>
                    <a:p>
                      <a:r>
                        <a:rPr lang="en-US" dirty="0">
                          <a:hlinkClick r:id="rId8"/>
                        </a:rPr>
                        <a:t>https://www.youtube.com/watch?v=zLYECIjmnQs&amp;t=11s</a:t>
                      </a:r>
                      <a:r>
                        <a:rPr lang="en-US" dirty="0"/>
                        <a:t> </a:t>
                      </a:r>
                    </a:p>
                  </a:txBody>
                  <a:tcPr/>
                </a:tc>
                <a:tc>
                  <a:txBody>
                    <a:bodyPr/>
                    <a:lstStyle/>
                    <a:p>
                      <a:endParaRPr lang="en-US" dirty="0"/>
                    </a:p>
                  </a:txBody>
                  <a:tcPr/>
                </a:tc>
                <a:extLst>
                  <a:ext uri="{0D108BD9-81ED-4DB2-BD59-A6C34878D82A}">
                    <a16:rowId xmlns:a16="http://schemas.microsoft.com/office/drawing/2014/main" val="86482742"/>
                  </a:ext>
                </a:extLst>
              </a:tr>
            </a:tbl>
          </a:graphicData>
        </a:graphic>
      </p:graphicFrame>
      <p:pic>
        <p:nvPicPr>
          <p:cNvPr id="3" name="Google Shape;488;p70">
            <a:extLst>
              <a:ext uri="{FF2B5EF4-FFF2-40B4-BE49-F238E27FC236}">
                <a16:creationId xmlns:a16="http://schemas.microsoft.com/office/drawing/2014/main" id="{B074054D-A800-41A8-9201-A539AA01F245}"/>
              </a:ext>
            </a:extLst>
          </p:cNvPr>
          <p:cNvPicPr preferRelativeResize="0"/>
          <p:nvPr/>
        </p:nvPicPr>
        <p:blipFill>
          <a:blip r:embed="rId9">
            <a:alphaModFix/>
          </a:blip>
          <a:stretch>
            <a:fillRect/>
          </a:stretch>
        </p:blipFill>
        <p:spPr>
          <a:xfrm>
            <a:off x="5892926" y="2964515"/>
            <a:ext cx="921898" cy="885955"/>
          </a:xfrm>
          <a:prstGeom prst="rect">
            <a:avLst/>
          </a:prstGeom>
          <a:noFill/>
          <a:ln>
            <a:noFill/>
          </a:ln>
        </p:spPr>
      </p:pic>
      <p:pic>
        <p:nvPicPr>
          <p:cNvPr id="4" name="Google Shape;487;p70">
            <a:extLst>
              <a:ext uri="{FF2B5EF4-FFF2-40B4-BE49-F238E27FC236}">
                <a16:creationId xmlns:a16="http://schemas.microsoft.com/office/drawing/2014/main" id="{904390C0-6339-4954-8996-A3383203E19F}"/>
              </a:ext>
            </a:extLst>
          </p:cNvPr>
          <p:cNvPicPr preferRelativeResize="0"/>
          <p:nvPr/>
        </p:nvPicPr>
        <p:blipFill>
          <a:blip r:embed="rId10">
            <a:alphaModFix/>
          </a:blip>
          <a:stretch>
            <a:fillRect/>
          </a:stretch>
        </p:blipFill>
        <p:spPr>
          <a:xfrm>
            <a:off x="5887619" y="1100872"/>
            <a:ext cx="921898" cy="885955"/>
          </a:xfrm>
          <a:prstGeom prst="rect">
            <a:avLst/>
          </a:prstGeom>
          <a:noFill/>
          <a:ln>
            <a:noFill/>
          </a:ln>
        </p:spPr>
      </p:pic>
      <p:pic>
        <p:nvPicPr>
          <p:cNvPr id="6" name="Picture 5" descr="Qr code&#10;&#10;Description automatically generated">
            <a:extLst>
              <a:ext uri="{FF2B5EF4-FFF2-40B4-BE49-F238E27FC236}">
                <a16:creationId xmlns:a16="http://schemas.microsoft.com/office/drawing/2014/main" id="{A31444EF-59F1-4F0D-9D28-5F7323B4576A}"/>
              </a:ext>
            </a:extLst>
          </p:cNvPr>
          <p:cNvPicPr>
            <a:picLocks noChangeAspect="1"/>
          </p:cNvPicPr>
          <p:nvPr/>
        </p:nvPicPr>
        <p:blipFill>
          <a:blip r:embed="rId11"/>
          <a:stretch>
            <a:fillRect/>
          </a:stretch>
        </p:blipFill>
        <p:spPr>
          <a:xfrm>
            <a:off x="5982573" y="4098983"/>
            <a:ext cx="731992" cy="727013"/>
          </a:xfrm>
          <a:prstGeom prst="rect">
            <a:avLst/>
          </a:prstGeom>
        </p:spPr>
      </p:pic>
      <p:pic>
        <p:nvPicPr>
          <p:cNvPr id="8" name="Picture 7" descr="A person wearing a suit and tie&#10;&#10;Description automatically generated">
            <a:extLst>
              <a:ext uri="{FF2B5EF4-FFF2-40B4-BE49-F238E27FC236}">
                <a16:creationId xmlns:a16="http://schemas.microsoft.com/office/drawing/2014/main" id="{C2D8AF03-AC3D-44D0-8D12-B100458FFCDF}"/>
              </a:ext>
            </a:extLst>
          </p:cNvPr>
          <p:cNvPicPr>
            <a:picLocks noChangeAspect="1"/>
          </p:cNvPicPr>
          <p:nvPr/>
        </p:nvPicPr>
        <p:blipFill>
          <a:blip r:embed="rId12"/>
          <a:stretch>
            <a:fillRect/>
          </a:stretch>
        </p:blipFill>
        <p:spPr>
          <a:xfrm>
            <a:off x="-16860" y="3782277"/>
            <a:ext cx="1153926" cy="1308900"/>
          </a:xfrm>
          <a:prstGeom prst="rect">
            <a:avLst/>
          </a:prstGeom>
        </p:spPr>
      </p:pic>
      <p:pic>
        <p:nvPicPr>
          <p:cNvPr id="12" name="Picture 11" descr="Qr code&#10;&#10;Description automatically generated">
            <a:extLst>
              <a:ext uri="{FF2B5EF4-FFF2-40B4-BE49-F238E27FC236}">
                <a16:creationId xmlns:a16="http://schemas.microsoft.com/office/drawing/2014/main" id="{85F2B1C0-2C28-41DB-9AAD-0CE1415C1A21}"/>
              </a:ext>
            </a:extLst>
          </p:cNvPr>
          <p:cNvPicPr>
            <a:picLocks noChangeAspect="1"/>
          </p:cNvPicPr>
          <p:nvPr/>
        </p:nvPicPr>
        <p:blipFill>
          <a:blip r:embed="rId13"/>
          <a:stretch>
            <a:fillRect/>
          </a:stretch>
        </p:blipFill>
        <p:spPr>
          <a:xfrm>
            <a:off x="5967869" y="2122969"/>
            <a:ext cx="761399" cy="788022"/>
          </a:xfrm>
          <a:prstGeom prst="rect">
            <a:avLst/>
          </a:prstGeom>
        </p:spPr>
      </p:pic>
    </p:spTree>
    <p:extLst>
      <p:ext uri="{BB962C8B-B14F-4D97-AF65-F5344CB8AC3E}">
        <p14:creationId xmlns:p14="http://schemas.microsoft.com/office/powerpoint/2010/main" val="2802482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D4382-C3BB-4805-9A68-39159540504E}"/>
              </a:ext>
            </a:extLst>
          </p:cNvPr>
          <p:cNvSpPr>
            <a:spLocks noGrp="1"/>
          </p:cNvSpPr>
          <p:nvPr>
            <p:ph type="title"/>
          </p:nvPr>
        </p:nvSpPr>
        <p:spPr/>
        <p:txBody>
          <a:bodyPr/>
          <a:lstStyle/>
          <a:p>
            <a:r>
              <a:rPr lang="en-US" dirty="0"/>
              <a:t>Campus Scavenger Hunt (weeks 1-2)</a:t>
            </a:r>
          </a:p>
        </p:txBody>
      </p:sp>
      <p:sp>
        <p:nvSpPr>
          <p:cNvPr id="3" name="Text Placeholder 2">
            <a:extLst>
              <a:ext uri="{FF2B5EF4-FFF2-40B4-BE49-F238E27FC236}">
                <a16:creationId xmlns:a16="http://schemas.microsoft.com/office/drawing/2014/main" id="{0208913A-8952-44B5-AF31-763128DAD8D5}"/>
              </a:ext>
            </a:extLst>
          </p:cNvPr>
          <p:cNvSpPr>
            <a:spLocks noGrp="1"/>
          </p:cNvSpPr>
          <p:nvPr>
            <p:ph type="body" idx="1"/>
          </p:nvPr>
        </p:nvSpPr>
        <p:spPr>
          <a:xfrm>
            <a:off x="1206863" y="1195898"/>
            <a:ext cx="6447600" cy="3238941"/>
          </a:xfrm>
        </p:spPr>
        <p:txBody>
          <a:bodyPr/>
          <a:lstStyle/>
          <a:p>
            <a:pPr>
              <a:buFont typeface="Wingdings" panose="05000000000000000000" pitchFamily="2" charset="2"/>
              <a:buChar char="Ø"/>
            </a:pPr>
            <a:r>
              <a:rPr lang="en-US" sz="2000" dirty="0"/>
              <a:t>Use Canvas groups</a:t>
            </a:r>
          </a:p>
          <a:p>
            <a:pPr>
              <a:buFont typeface="Wingdings" panose="05000000000000000000" pitchFamily="2" charset="2"/>
              <a:buChar char="Ø"/>
            </a:pPr>
            <a:r>
              <a:rPr lang="en-US" sz="2000" dirty="0"/>
              <a:t>Groups upload to Canvas a .pdf of photos from campus locations (instructor office, health center, etc.)</a:t>
            </a:r>
          </a:p>
          <a:p>
            <a:pPr>
              <a:buFont typeface="Wingdings" panose="05000000000000000000" pitchFamily="2" charset="2"/>
              <a:buChar char="Ø"/>
            </a:pPr>
            <a:r>
              <a:rPr lang="en-US" sz="2000" dirty="0"/>
              <a:t>1-2 weeks for completion</a:t>
            </a:r>
          </a:p>
          <a:p>
            <a:pPr>
              <a:buFont typeface="Wingdings" panose="05000000000000000000" pitchFamily="2" charset="2"/>
              <a:buChar char="Ø"/>
            </a:pPr>
            <a:endParaRPr lang="en-US" sz="2000" dirty="0"/>
          </a:p>
          <a:p>
            <a:pPr>
              <a:buFont typeface="Wingdings" panose="05000000000000000000" pitchFamily="2" charset="2"/>
              <a:buChar char="Ø"/>
            </a:pPr>
            <a:r>
              <a:rPr lang="en-US" sz="2000" i="1" dirty="0"/>
              <a:t>Adaptation</a:t>
            </a:r>
            <a:r>
              <a:rPr lang="en-US" sz="2000" dirty="0"/>
              <a:t> </a:t>
            </a:r>
            <a:r>
              <a:rPr lang="en-US" sz="2000" i="1" dirty="0"/>
              <a:t>for remote instruction</a:t>
            </a:r>
            <a:r>
              <a:rPr lang="en-US" sz="2000" dirty="0"/>
              <a:t>:  have students upload screenshots from the campus website </a:t>
            </a:r>
          </a:p>
        </p:txBody>
      </p:sp>
    </p:spTree>
    <p:extLst>
      <p:ext uri="{BB962C8B-B14F-4D97-AF65-F5344CB8AC3E}">
        <p14:creationId xmlns:p14="http://schemas.microsoft.com/office/powerpoint/2010/main" val="3745255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D4382-C3BB-4805-9A68-39159540504E}"/>
              </a:ext>
            </a:extLst>
          </p:cNvPr>
          <p:cNvSpPr>
            <a:spLocks noGrp="1"/>
          </p:cNvSpPr>
          <p:nvPr>
            <p:ph type="title"/>
          </p:nvPr>
        </p:nvSpPr>
        <p:spPr/>
        <p:txBody>
          <a:bodyPr/>
          <a:lstStyle/>
          <a:p>
            <a:r>
              <a:rPr lang="en-US" dirty="0"/>
              <a:t>Educational Autobiography (week 2)</a:t>
            </a:r>
          </a:p>
        </p:txBody>
      </p:sp>
      <p:sp>
        <p:nvSpPr>
          <p:cNvPr id="3" name="Text Placeholder 2">
            <a:extLst>
              <a:ext uri="{FF2B5EF4-FFF2-40B4-BE49-F238E27FC236}">
                <a16:creationId xmlns:a16="http://schemas.microsoft.com/office/drawing/2014/main" id="{0208913A-8952-44B5-AF31-763128DAD8D5}"/>
              </a:ext>
            </a:extLst>
          </p:cNvPr>
          <p:cNvSpPr>
            <a:spLocks noGrp="1"/>
          </p:cNvSpPr>
          <p:nvPr>
            <p:ph type="body" idx="1"/>
          </p:nvPr>
        </p:nvSpPr>
        <p:spPr>
          <a:xfrm>
            <a:off x="1206863" y="1195898"/>
            <a:ext cx="6447600" cy="3238941"/>
          </a:xfrm>
        </p:spPr>
        <p:txBody>
          <a:bodyPr/>
          <a:lstStyle/>
          <a:p>
            <a:pPr>
              <a:buFont typeface="Wingdings" panose="05000000000000000000" pitchFamily="2" charset="2"/>
              <a:buChar char="Ø"/>
            </a:pPr>
            <a:r>
              <a:rPr lang="en-US" sz="2000" dirty="0"/>
              <a:t>Writing assignment to help you learn more about your students</a:t>
            </a:r>
          </a:p>
          <a:p>
            <a:pPr lvl="1">
              <a:buFont typeface="Wingdings" panose="05000000000000000000" pitchFamily="2" charset="2"/>
              <a:buChar char="Ø"/>
            </a:pPr>
            <a:r>
              <a:rPr lang="en-US" sz="1800" dirty="0"/>
              <a:t>Good math experiences</a:t>
            </a:r>
          </a:p>
          <a:p>
            <a:pPr lvl="1">
              <a:buFont typeface="Wingdings" panose="05000000000000000000" pitchFamily="2" charset="2"/>
              <a:buChar char="Ø"/>
            </a:pPr>
            <a:r>
              <a:rPr lang="en-US" sz="1800" dirty="0"/>
              <a:t>Not so good math experiences</a:t>
            </a:r>
          </a:p>
          <a:p>
            <a:pPr lvl="1">
              <a:buFont typeface="Wingdings" panose="05000000000000000000" pitchFamily="2" charset="2"/>
              <a:buChar char="Ø"/>
            </a:pPr>
            <a:r>
              <a:rPr lang="en-US" sz="1800" dirty="0"/>
              <a:t>End on a high note – what are they looking forward to in your class?</a:t>
            </a:r>
          </a:p>
        </p:txBody>
      </p:sp>
    </p:spTree>
    <p:extLst>
      <p:ext uri="{BB962C8B-B14F-4D97-AF65-F5344CB8AC3E}">
        <p14:creationId xmlns:p14="http://schemas.microsoft.com/office/powerpoint/2010/main" val="31193248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4B4A-64CD-4480-9E26-D862EBE41DFB}"/>
              </a:ext>
            </a:extLst>
          </p:cNvPr>
          <p:cNvSpPr>
            <a:spLocks noGrp="1"/>
          </p:cNvSpPr>
          <p:nvPr>
            <p:ph type="title"/>
          </p:nvPr>
        </p:nvSpPr>
        <p:spPr/>
        <p:txBody>
          <a:bodyPr/>
          <a:lstStyle/>
          <a:p>
            <a:r>
              <a:rPr lang="en-US" dirty="0"/>
              <a:t>Growth Mindset</a:t>
            </a:r>
          </a:p>
        </p:txBody>
      </p:sp>
      <p:sp>
        <p:nvSpPr>
          <p:cNvPr id="3" name="Text Placeholder 2">
            <a:extLst>
              <a:ext uri="{FF2B5EF4-FFF2-40B4-BE49-F238E27FC236}">
                <a16:creationId xmlns:a16="http://schemas.microsoft.com/office/drawing/2014/main" id="{7A340615-E6C5-4397-B4C5-A8E3018D40D2}"/>
              </a:ext>
            </a:extLst>
          </p:cNvPr>
          <p:cNvSpPr>
            <a:spLocks noGrp="1"/>
          </p:cNvSpPr>
          <p:nvPr>
            <p:ph type="body" idx="1"/>
          </p:nvPr>
        </p:nvSpPr>
        <p:spPr>
          <a:xfrm>
            <a:off x="635000" y="1019309"/>
            <a:ext cx="7518400" cy="3595024"/>
          </a:xfrm>
        </p:spPr>
        <p:txBody>
          <a:bodyPr/>
          <a:lstStyle/>
          <a:p>
            <a:pPr>
              <a:buFont typeface="Wingdings" panose="05000000000000000000" pitchFamily="2" charset="2"/>
              <a:buChar char="Ø"/>
            </a:pPr>
            <a:r>
              <a:rPr lang="en-US" sz="1600" dirty="0"/>
              <a:t>Students have a very fixed mindset about learning mathematics</a:t>
            </a:r>
          </a:p>
          <a:p>
            <a:pPr lvl="1">
              <a:buFont typeface="Wingdings" panose="05000000000000000000" pitchFamily="2" charset="2"/>
              <a:buChar char="Ø"/>
            </a:pPr>
            <a:r>
              <a:rPr lang="en-US" sz="1600" dirty="0"/>
              <a:t>Quick Think-Pair-Share:  </a:t>
            </a:r>
          </a:p>
          <a:p>
            <a:pPr marL="615950" lvl="1" indent="0">
              <a:buNone/>
            </a:pPr>
            <a:r>
              <a:rPr lang="en-US" sz="1600" dirty="0"/>
              <a:t>In your groups, talk about something that is hard for you to do (not math, something else).  </a:t>
            </a:r>
          </a:p>
          <a:p>
            <a:pPr marL="615950" lvl="1" indent="0">
              <a:buNone/>
            </a:pPr>
            <a:r>
              <a:rPr lang="en-US" sz="1600" dirty="0"/>
              <a:t>Example:  I have a hard time learning a language.</a:t>
            </a:r>
          </a:p>
          <a:p>
            <a:pPr marL="615950" lvl="1" indent="0">
              <a:buNone/>
            </a:pPr>
            <a:r>
              <a:rPr lang="en-US" sz="1600" dirty="0"/>
              <a:t>How does one overcome this problem?</a:t>
            </a:r>
          </a:p>
          <a:p>
            <a:pPr marL="627063" lvl="1" indent="0">
              <a:buFont typeface="Wingdings" panose="05000000000000000000" pitchFamily="2" charset="2"/>
              <a:buChar char="§"/>
            </a:pPr>
            <a:r>
              <a:rPr lang="en-US" sz="1600" dirty="0"/>
              <a:t>	Groups brainstorm their ideas on the whiteboards</a:t>
            </a:r>
          </a:p>
          <a:p>
            <a:pPr lvl="1" indent="-287338">
              <a:buFont typeface="Wingdings" panose="05000000000000000000" pitchFamily="2" charset="2"/>
              <a:buChar char="§"/>
            </a:pPr>
            <a:r>
              <a:rPr lang="en-US" sz="1500" dirty="0"/>
              <a:t>Adaptation for Remote Teaching – use Google Jamboard</a:t>
            </a:r>
          </a:p>
          <a:p>
            <a:pPr marL="457200" lvl="1">
              <a:buFont typeface="Wingdings" panose="05000000000000000000" pitchFamily="2" charset="2"/>
              <a:buChar char="Ø"/>
            </a:pPr>
            <a:r>
              <a:rPr lang="en-US" sz="1600" dirty="0"/>
              <a:t>REMIND them often about checking their mindset</a:t>
            </a:r>
          </a:p>
          <a:p>
            <a:pPr marL="615950" lvl="1" indent="0">
              <a:buNone/>
            </a:pPr>
            <a:endParaRPr lang="en-US" sz="1600" dirty="0"/>
          </a:p>
        </p:txBody>
      </p:sp>
    </p:spTree>
    <p:extLst>
      <p:ext uri="{BB962C8B-B14F-4D97-AF65-F5344CB8AC3E}">
        <p14:creationId xmlns:p14="http://schemas.microsoft.com/office/powerpoint/2010/main" val="1217480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94"/>
          <p:cNvSpPr txBox="1">
            <a:spLocks noGrp="1"/>
          </p:cNvSpPr>
          <p:nvPr>
            <p:ph type="title"/>
          </p:nvPr>
        </p:nvSpPr>
        <p:spPr>
          <a:xfrm>
            <a:off x="508000" y="457200"/>
            <a:ext cx="6447600" cy="9906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dirty="0"/>
              <a:t>Active Learning Techniques in Math</a:t>
            </a:r>
            <a:endParaRPr dirty="0"/>
          </a:p>
        </p:txBody>
      </p:sp>
      <p:sp>
        <p:nvSpPr>
          <p:cNvPr id="596" name="Google Shape;596;p94"/>
          <p:cNvSpPr txBox="1">
            <a:spLocks noGrp="1"/>
          </p:cNvSpPr>
          <p:nvPr>
            <p:ph type="body" idx="1"/>
          </p:nvPr>
        </p:nvSpPr>
        <p:spPr>
          <a:xfrm>
            <a:off x="582644" y="952500"/>
            <a:ext cx="8775959" cy="4360200"/>
          </a:xfrm>
          <a:prstGeom prst="rect">
            <a:avLst/>
          </a:prstGeom>
        </p:spPr>
        <p:txBody>
          <a:bodyPr spcFirstLastPara="1" wrap="square" lIns="68575" tIns="34275" rIns="68575" bIns="34275" anchor="t" anchorCtr="0">
            <a:noAutofit/>
          </a:bodyPr>
          <a:lstStyle/>
          <a:p>
            <a:pPr marL="914400" lvl="0" indent="-387350" algn="l" rtl="0">
              <a:lnSpc>
                <a:spcPct val="150000"/>
              </a:lnSpc>
              <a:spcBef>
                <a:spcPts val="0"/>
              </a:spcBef>
              <a:spcAft>
                <a:spcPts val="0"/>
              </a:spcAft>
              <a:buSzPts val="2500"/>
              <a:buFont typeface="Wingdings" panose="05000000000000000000" pitchFamily="2" charset="2"/>
              <a:buChar char="Ø"/>
            </a:pPr>
            <a:endParaRPr lang="en-US" sz="1700" dirty="0">
              <a:solidFill>
                <a:schemeClr val="dk1"/>
              </a:solidFill>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highlight>
                  <a:srgbClr val="FFFF00"/>
                </a:highlight>
                <a:latin typeface="Tahoma"/>
                <a:ea typeface="Tahoma"/>
                <a:cs typeface="Tahoma"/>
                <a:sym typeface="Tahoma"/>
              </a:rPr>
              <a:t>Why Active Learning?</a:t>
            </a: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Set the Stage - Beginning of the term</a:t>
            </a: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Don’t let the mid-term slump happen!</a:t>
            </a:r>
            <a:endParaRPr sz="1700" dirty="0">
              <a:solidFill>
                <a:schemeClr val="dk1"/>
              </a:solidFill>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r>
              <a:rPr lang="en" sz="1700" dirty="0">
                <a:solidFill>
                  <a:schemeClr val="dk1"/>
                </a:solidFill>
                <a:latin typeface="Tahoma"/>
                <a:ea typeface="Tahoma"/>
                <a:cs typeface="Tahoma"/>
                <a:sym typeface="Tahoma"/>
              </a:rPr>
              <a:t>Strong to the finish line…</a:t>
            </a: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Engagement in Zoom (COVID-19 pandemic)</a:t>
            </a:r>
            <a:endParaRPr sz="1700" dirty="0">
              <a:solidFill>
                <a:schemeClr val="dk1"/>
              </a:solidFill>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r>
              <a:rPr lang="en" sz="1700" dirty="0">
                <a:solidFill>
                  <a:schemeClr val="dk1"/>
                </a:solidFill>
                <a:latin typeface="Tahoma"/>
                <a:ea typeface="Tahoma"/>
                <a:cs typeface="Tahoma"/>
                <a:sym typeface="Tahoma"/>
              </a:rPr>
              <a:t>Thank you and Questions</a:t>
            </a:r>
            <a:endParaRPr sz="1700" dirty="0">
              <a:solidFill>
                <a:schemeClr val="dk1"/>
              </a:solidFill>
              <a:latin typeface="Tahoma"/>
              <a:ea typeface="Tahoma"/>
              <a:cs typeface="Tahoma"/>
              <a:sym typeface="Tahoma"/>
            </a:endParaRPr>
          </a:p>
          <a:p>
            <a:pPr marL="914400" lvl="0" indent="0" algn="l" rtl="0">
              <a:lnSpc>
                <a:spcPct val="150000"/>
              </a:lnSpc>
              <a:spcBef>
                <a:spcPts val="800"/>
              </a:spcBef>
              <a:spcAft>
                <a:spcPts val="0"/>
              </a:spcAft>
              <a:buNone/>
            </a:pPr>
            <a:endParaRPr sz="2000" dirty="0"/>
          </a:p>
        </p:txBody>
      </p:sp>
    </p:spTree>
    <p:extLst>
      <p:ext uri="{BB962C8B-B14F-4D97-AF65-F5344CB8AC3E}">
        <p14:creationId xmlns:p14="http://schemas.microsoft.com/office/powerpoint/2010/main" val="4140407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34B4A-64CD-4480-9E26-D862EBE41DFB}"/>
              </a:ext>
            </a:extLst>
          </p:cNvPr>
          <p:cNvSpPr>
            <a:spLocks noGrp="1"/>
          </p:cNvSpPr>
          <p:nvPr>
            <p:ph type="title"/>
          </p:nvPr>
        </p:nvSpPr>
        <p:spPr/>
        <p:txBody>
          <a:bodyPr/>
          <a:lstStyle/>
          <a:p>
            <a:r>
              <a:rPr lang="en-US" dirty="0"/>
              <a:t>Productive Struggle</a:t>
            </a:r>
          </a:p>
        </p:txBody>
      </p:sp>
      <p:sp>
        <p:nvSpPr>
          <p:cNvPr id="3" name="Text Placeholder 2">
            <a:extLst>
              <a:ext uri="{FF2B5EF4-FFF2-40B4-BE49-F238E27FC236}">
                <a16:creationId xmlns:a16="http://schemas.microsoft.com/office/drawing/2014/main" id="{7A340615-E6C5-4397-B4C5-A8E3018D40D2}"/>
              </a:ext>
            </a:extLst>
          </p:cNvPr>
          <p:cNvSpPr>
            <a:spLocks noGrp="1"/>
          </p:cNvSpPr>
          <p:nvPr>
            <p:ph type="body" idx="1"/>
          </p:nvPr>
        </p:nvSpPr>
        <p:spPr>
          <a:xfrm>
            <a:off x="643465" y="1116450"/>
            <a:ext cx="7797801" cy="2910600"/>
          </a:xfrm>
        </p:spPr>
        <p:txBody>
          <a:bodyPr/>
          <a:lstStyle/>
          <a:p>
            <a:pPr>
              <a:buFont typeface="Wingdings" panose="05000000000000000000" pitchFamily="2" charset="2"/>
              <a:buChar char="Ø"/>
            </a:pPr>
            <a:r>
              <a:rPr lang="en-US" sz="1800" dirty="0"/>
              <a:t>Students need to experience the struggle and understand it’s part of learning</a:t>
            </a:r>
          </a:p>
          <a:p>
            <a:pPr lvl="1">
              <a:buFont typeface="Wingdings" panose="05000000000000000000" pitchFamily="2" charset="2"/>
              <a:buChar char="Ø"/>
            </a:pPr>
            <a:r>
              <a:rPr lang="en-US" sz="1800" dirty="0"/>
              <a:t>Let Learners Struggle assignment – in-class or homework</a:t>
            </a:r>
          </a:p>
          <a:p>
            <a:pPr lvl="1">
              <a:buFont typeface="Wingdings" panose="05000000000000000000" pitchFamily="2" charset="2"/>
              <a:buChar char="Ø"/>
            </a:pPr>
            <a:r>
              <a:rPr lang="en-US" sz="1800" dirty="0"/>
              <a:t>Mention “Productive Struggle” often during the course</a:t>
            </a:r>
          </a:p>
          <a:p>
            <a:pPr lvl="1">
              <a:buFont typeface="Wingdings" panose="05000000000000000000" pitchFamily="2" charset="2"/>
              <a:buChar char="Ø"/>
            </a:pPr>
            <a:endParaRPr lang="en-US" sz="1400" dirty="0"/>
          </a:p>
        </p:txBody>
      </p:sp>
    </p:spTree>
    <p:extLst>
      <p:ext uri="{BB962C8B-B14F-4D97-AF65-F5344CB8AC3E}">
        <p14:creationId xmlns:p14="http://schemas.microsoft.com/office/powerpoint/2010/main" val="3199172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6" name="Google Shape;596;p94"/>
          <p:cNvSpPr txBox="1">
            <a:spLocks noGrp="1"/>
          </p:cNvSpPr>
          <p:nvPr>
            <p:ph type="body" idx="1"/>
          </p:nvPr>
        </p:nvSpPr>
        <p:spPr>
          <a:xfrm>
            <a:off x="582644" y="952500"/>
            <a:ext cx="8775959" cy="4360200"/>
          </a:xfrm>
          <a:prstGeom prst="rect">
            <a:avLst/>
          </a:prstGeom>
        </p:spPr>
        <p:txBody>
          <a:bodyPr spcFirstLastPara="1" wrap="square" lIns="68575" tIns="34275" rIns="68575" bIns="34275" anchor="t" anchorCtr="0">
            <a:noAutofit/>
          </a:bodyPr>
          <a:lstStyle/>
          <a:p>
            <a:pPr marL="914400" lvl="0" indent="-387350" algn="l" rtl="0">
              <a:lnSpc>
                <a:spcPct val="150000"/>
              </a:lnSpc>
              <a:spcBef>
                <a:spcPts val="0"/>
              </a:spcBef>
              <a:spcAft>
                <a:spcPts val="0"/>
              </a:spcAft>
              <a:buSzPts val="2500"/>
              <a:buFont typeface="Wingdings" panose="05000000000000000000" pitchFamily="2" charset="2"/>
              <a:buChar char="Ø"/>
            </a:pPr>
            <a:endParaRPr lang="en-US" sz="1700" dirty="0">
              <a:solidFill>
                <a:schemeClr val="dk1"/>
              </a:solidFill>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Why Active Learning?</a:t>
            </a: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Set the Stage - Beginning of the term</a:t>
            </a: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highlight>
                  <a:srgbClr val="FFFF00"/>
                </a:highlight>
                <a:latin typeface="Tahoma"/>
                <a:ea typeface="Tahoma"/>
                <a:cs typeface="Tahoma"/>
                <a:sym typeface="Tahoma"/>
              </a:rPr>
              <a:t>Don’t let the mid-term slump happen!</a:t>
            </a:r>
            <a:endParaRPr sz="1700" dirty="0">
              <a:solidFill>
                <a:schemeClr val="dk1"/>
              </a:solidFill>
              <a:highlight>
                <a:srgbClr val="FFFF00"/>
              </a:highlight>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r>
              <a:rPr lang="en" sz="1700" dirty="0">
                <a:solidFill>
                  <a:schemeClr val="dk1"/>
                </a:solidFill>
                <a:latin typeface="Tahoma"/>
                <a:ea typeface="Tahoma"/>
                <a:cs typeface="Tahoma"/>
                <a:sym typeface="Tahoma"/>
              </a:rPr>
              <a:t>Strong to the finish line…</a:t>
            </a: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Engagement in Zoom (COVID-19 pandemic)</a:t>
            </a:r>
            <a:endParaRPr sz="1700" dirty="0">
              <a:solidFill>
                <a:schemeClr val="dk1"/>
              </a:solidFill>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r>
              <a:rPr lang="en" sz="1700" dirty="0">
                <a:solidFill>
                  <a:schemeClr val="dk1"/>
                </a:solidFill>
                <a:latin typeface="Tahoma"/>
                <a:ea typeface="Tahoma"/>
                <a:cs typeface="Tahoma"/>
                <a:sym typeface="Tahoma"/>
              </a:rPr>
              <a:t>Thank you and Questions</a:t>
            </a:r>
            <a:endParaRPr sz="1700" dirty="0">
              <a:solidFill>
                <a:schemeClr val="dk1"/>
              </a:solidFill>
              <a:latin typeface="Tahoma"/>
              <a:ea typeface="Tahoma"/>
              <a:cs typeface="Tahoma"/>
              <a:sym typeface="Tahoma"/>
            </a:endParaRPr>
          </a:p>
          <a:p>
            <a:pPr marL="914400" lvl="0" indent="0" algn="l" rtl="0">
              <a:lnSpc>
                <a:spcPct val="150000"/>
              </a:lnSpc>
              <a:spcBef>
                <a:spcPts val="800"/>
              </a:spcBef>
              <a:spcAft>
                <a:spcPts val="0"/>
              </a:spcAft>
              <a:buNone/>
            </a:pPr>
            <a:endParaRPr sz="2000" dirty="0"/>
          </a:p>
        </p:txBody>
      </p:sp>
      <p:sp>
        <p:nvSpPr>
          <p:cNvPr id="4" name="Google Shape;595;p94">
            <a:extLst>
              <a:ext uri="{FF2B5EF4-FFF2-40B4-BE49-F238E27FC236}">
                <a16:creationId xmlns:a16="http://schemas.microsoft.com/office/drawing/2014/main" id="{D75F7728-3CC1-426A-B855-6B50CB8644FC}"/>
              </a:ext>
            </a:extLst>
          </p:cNvPr>
          <p:cNvSpPr txBox="1">
            <a:spLocks/>
          </p:cNvSpPr>
          <p:nvPr/>
        </p:nvSpPr>
        <p:spPr>
          <a:xfrm>
            <a:off x="660400" y="609600"/>
            <a:ext cx="6447600" cy="9906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26292"/>
              </a:buClr>
              <a:buSzPts val="2700"/>
              <a:buFont typeface="Trebuchet MS"/>
              <a:buNone/>
              <a:defRPr sz="2700" b="0" i="0" u="none" strike="noStrike" cap="none">
                <a:solidFill>
                  <a:srgbClr val="22629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pPr algn="ctr"/>
            <a:r>
              <a:rPr lang="en-US" dirty="0"/>
              <a:t>Active Learning Techniques in Math</a:t>
            </a:r>
          </a:p>
        </p:txBody>
      </p:sp>
    </p:spTree>
    <p:extLst>
      <p:ext uri="{BB962C8B-B14F-4D97-AF65-F5344CB8AC3E}">
        <p14:creationId xmlns:p14="http://schemas.microsoft.com/office/powerpoint/2010/main" val="6970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5FAD-0384-4D98-B67E-722038D2B2A6}"/>
              </a:ext>
            </a:extLst>
          </p:cNvPr>
          <p:cNvSpPr>
            <a:spLocks noGrp="1"/>
          </p:cNvSpPr>
          <p:nvPr>
            <p:ph type="title"/>
          </p:nvPr>
        </p:nvSpPr>
        <p:spPr/>
        <p:txBody>
          <a:bodyPr/>
          <a:lstStyle/>
          <a:p>
            <a:pPr algn="ctr"/>
            <a:r>
              <a:rPr lang="en-US" dirty="0"/>
              <a:t>Middle 4 weeks…</a:t>
            </a:r>
          </a:p>
        </p:txBody>
      </p:sp>
      <p:sp>
        <p:nvSpPr>
          <p:cNvPr id="3" name="Text Placeholder 2">
            <a:extLst>
              <a:ext uri="{FF2B5EF4-FFF2-40B4-BE49-F238E27FC236}">
                <a16:creationId xmlns:a16="http://schemas.microsoft.com/office/drawing/2014/main" id="{28EE09AF-2456-48D9-A084-4078FE2F2EB6}"/>
              </a:ext>
            </a:extLst>
          </p:cNvPr>
          <p:cNvSpPr>
            <a:spLocks noGrp="1"/>
          </p:cNvSpPr>
          <p:nvPr>
            <p:ph type="body" idx="1"/>
          </p:nvPr>
        </p:nvSpPr>
        <p:spPr>
          <a:xfrm>
            <a:off x="1115218" y="1191817"/>
            <a:ext cx="6447600" cy="3415902"/>
          </a:xfrm>
        </p:spPr>
        <p:txBody>
          <a:bodyPr/>
          <a:lstStyle/>
          <a:p>
            <a:pPr>
              <a:buFont typeface="Wingdings" panose="05000000000000000000" pitchFamily="2" charset="2"/>
              <a:buChar char="Ø"/>
            </a:pPr>
            <a:r>
              <a:rPr lang="en-US" sz="2000" dirty="0"/>
              <a:t>Frequent self-reflection opportunities</a:t>
            </a:r>
          </a:p>
          <a:p>
            <a:pPr lvl="1">
              <a:buFont typeface="Wingdings" panose="05000000000000000000" pitchFamily="2" charset="2"/>
              <a:buChar char="Ø"/>
            </a:pPr>
            <a:r>
              <a:rPr lang="en-US" sz="1800" dirty="0"/>
              <a:t>Help students gauge where they are in the class, </a:t>
            </a:r>
          </a:p>
          <a:p>
            <a:pPr lvl="1">
              <a:buFont typeface="Wingdings" panose="05000000000000000000" pitchFamily="2" charset="2"/>
              <a:buChar char="Ø"/>
            </a:pPr>
            <a:r>
              <a:rPr lang="en-US" sz="1800" dirty="0"/>
              <a:t>A reset to convince hearts and minds that what they are doing isn’t working</a:t>
            </a:r>
          </a:p>
          <a:p>
            <a:pPr lvl="4">
              <a:buFont typeface="Wingdings" panose="05000000000000000000" pitchFamily="2" charset="2"/>
              <a:buChar char="v"/>
            </a:pPr>
            <a:r>
              <a:rPr lang="en-US" sz="1500" dirty="0"/>
              <a:t>One-minute paper</a:t>
            </a:r>
          </a:p>
          <a:p>
            <a:pPr lvl="4">
              <a:buFont typeface="Wingdings" panose="05000000000000000000" pitchFamily="2" charset="2"/>
              <a:buChar char="v"/>
            </a:pPr>
            <a:r>
              <a:rPr lang="en-US" sz="1500" dirty="0"/>
              <a:t>Exam reflection</a:t>
            </a:r>
          </a:p>
          <a:p>
            <a:pPr lvl="4">
              <a:buFont typeface="Wingdings" panose="05000000000000000000" pitchFamily="2" charset="2"/>
              <a:buChar char="v"/>
            </a:pPr>
            <a:r>
              <a:rPr lang="en-US" sz="1500" dirty="0"/>
              <a:t>Exam ReDo</a:t>
            </a:r>
          </a:p>
          <a:p>
            <a:pPr lvl="4">
              <a:buFont typeface="Wingdings" panose="05000000000000000000" pitchFamily="2" charset="2"/>
              <a:buChar char="v"/>
            </a:pPr>
            <a:r>
              <a:rPr lang="en-US" sz="1500" dirty="0"/>
              <a:t>Short student survey</a:t>
            </a:r>
          </a:p>
          <a:p>
            <a:pPr lvl="1">
              <a:buFont typeface="Wingdings" panose="05000000000000000000" pitchFamily="2" charset="2"/>
              <a:buChar char="Ø"/>
            </a:pPr>
            <a:endParaRPr lang="en-US" sz="1800" dirty="0"/>
          </a:p>
        </p:txBody>
      </p:sp>
    </p:spTree>
    <p:extLst>
      <p:ext uri="{BB962C8B-B14F-4D97-AF65-F5344CB8AC3E}">
        <p14:creationId xmlns:p14="http://schemas.microsoft.com/office/powerpoint/2010/main" val="3157280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5FAD-0384-4D98-B67E-722038D2B2A6}"/>
              </a:ext>
            </a:extLst>
          </p:cNvPr>
          <p:cNvSpPr>
            <a:spLocks noGrp="1"/>
          </p:cNvSpPr>
          <p:nvPr>
            <p:ph type="title"/>
          </p:nvPr>
        </p:nvSpPr>
        <p:spPr/>
        <p:txBody>
          <a:bodyPr/>
          <a:lstStyle/>
          <a:p>
            <a:pPr algn="ctr"/>
            <a:r>
              <a:rPr lang="en-US" dirty="0"/>
              <a:t>Middle 4 weeks… (continued)</a:t>
            </a:r>
          </a:p>
        </p:txBody>
      </p:sp>
      <p:sp>
        <p:nvSpPr>
          <p:cNvPr id="3" name="Text Placeholder 2">
            <a:extLst>
              <a:ext uri="{FF2B5EF4-FFF2-40B4-BE49-F238E27FC236}">
                <a16:creationId xmlns:a16="http://schemas.microsoft.com/office/drawing/2014/main" id="{28EE09AF-2456-48D9-A084-4078FE2F2EB6}"/>
              </a:ext>
            </a:extLst>
          </p:cNvPr>
          <p:cNvSpPr>
            <a:spLocks noGrp="1"/>
          </p:cNvSpPr>
          <p:nvPr>
            <p:ph type="body" idx="1"/>
          </p:nvPr>
        </p:nvSpPr>
        <p:spPr>
          <a:xfrm>
            <a:off x="1115217" y="1191817"/>
            <a:ext cx="7326049" cy="3415902"/>
          </a:xfrm>
        </p:spPr>
        <p:txBody>
          <a:bodyPr/>
          <a:lstStyle/>
          <a:p>
            <a:pPr>
              <a:buFont typeface="Wingdings" panose="05000000000000000000" pitchFamily="2" charset="2"/>
              <a:buChar char="Ø"/>
            </a:pPr>
            <a:r>
              <a:rPr lang="en-US" sz="2000" dirty="0"/>
              <a:t>Video/Reading Quizzes at the beginning of class</a:t>
            </a:r>
          </a:p>
          <a:p>
            <a:pPr lvl="1">
              <a:buFont typeface="Wingdings" panose="05000000000000000000" pitchFamily="2" charset="2"/>
              <a:buChar char="Ø"/>
            </a:pPr>
            <a:r>
              <a:rPr lang="en-US" sz="1800" dirty="0"/>
              <a:t>5-minute, 3-4 question group quiz</a:t>
            </a:r>
          </a:p>
          <a:p>
            <a:pPr lvl="1">
              <a:buFont typeface="Wingdings" panose="05000000000000000000" pitchFamily="2" charset="2"/>
              <a:buChar char="Ø"/>
            </a:pPr>
            <a:r>
              <a:rPr lang="en-US" sz="1800" dirty="0"/>
              <a:t>Helps to reinforce the importance of completing the assigned work (watch videos, reading the textbook)</a:t>
            </a:r>
          </a:p>
          <a:p>
            <a:pPr lvl="1">
              <a:buFont typeface="Wingdings" panose="05000000000000000000" pitchFamily="2" charset="2"/>
              <a:buChar char="Ø"/>
            </a:pPr>
            <a:r>
              <a:rPr lang="en-US" sz="1800" dirty="0"/>
              <a:t>Low-stakes formative assessment</a:t>
            </a:r>
          </a:p>
        </p:txBody>
      </p:sp>
    </p:spTree>
    <p:extLst>
      <p:ext uri="{BB962C8B-B14F-4D97-AF65-F5344CB8AC3E}">
        <p14:creationId xmlns:p14="http://schemas.microsoft.com/office/powerpoint/2010/main" val="3542374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6" name="Google Shape;596;p94"/>
          <p:cNvSpPr txBox="1">
            <a:spLocks noGrp="1"/>
          </p:cNvSpPr>
          <p:nvPr>
            <p:ph type="body" idx="1"/>
          </p:nvPr>
        </p:nvSpPr>
        <p:spPr>
          <a:xfrm>
            <a:off x="582644" y="952500"/>
            <a:ext cx="8775959" cy="4360200"/>
          </a:xfrm>
          <a:prstGeom prst="rect">
            <a:avLst/>
          </a:prstGeom>
        </p:spPr>
        <p:txBody>
          <a:bodyPr spcFirstLastPara="1" wrap="square" lIns="68575" tIns="34275" rIns="68575" bIns="34275" anchor="t" anchorCtr="0">
            <a:noAutofit/>
          </a:bodyPr>
          <a:lstStyle/>
          <a:p>
            <a:pPr marL="914400" lvl="0" indent="-387350" algn="l" rtl="0">
              <a:lnSpc>
                <a:spcPct val="150000"/>
              </a:lnSpc>
              <a:spcBef>
                <a:spcPts val="0"/>
              </a:spcBef>
              <a:spcAft>
                <a:spcPts val="0"/>
              </a:spcAft>
              <a:buSzPts val="2500"/>
              <a:buFont typeface="Wingdings" panose="05000000000000000000" pitchFamily="2" charset="2"/>
              <a:buChar char="Ø"/>
            </a:pPr>
            <a:endParaRPr lang="en-US" sz="1700" dirty="0">
              <a:solidFill>
                <a:schemeClr val="dk1"/>
              </a:solidFill>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Why Active Learning?</a:t>
            </a: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Set the Stage - Beginning of the term</a:t>
            </a: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Don’t let the mid-term slump happen!</a:t>
            </a:r>
            <a:endParaRPr sz="1700" dirty="0">
              <a:solidFill>
                <a:schemeClr val="dk1"/>
              </a:solidFill>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r>
              <a:rPr lang="en" sz="1700" dirty="0">
                <a:solidFill>
                  <a:schemeClr val="dk1"/>
                </a:solidFill>
                <a:highlight>
                  <a:srgbClr val="FFFF00"/>
                </a:highlight>
                <a:latin typeface="Tahoma"/>
                <a:ea typeface="Tahoma"/>
                <a:cs typeface="Tahoma"/>
                <a:sym typeface="Tahoma"/>
              </a:rPr>
              <a:t>Strong to the finish line…</a:t>
            </a: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Engagement in Zoom (COVID-19 pandemic)</a:t>
            </a:r>
            <a:endParaRPr sz="1700" dirty="0">
              <a:solidFill>
                <a:schemeClr val="dk1"/>
              </a:solidFill>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r>
              <a:rPr lang="en" sz="1700" dirty="0">
                <a:solidFill>
                  <a:schemeClr val="dk1"/>
                </a:solidFill>
                <a:latin typeface="Tahoma"/>
                <a:ea typeface="Tahoma"/>
                <a:cs typeface="Tahoma"/>
                <a:sym typeface="Tahoma"/>
              </a:rPr>
              <a:t>Thank you and Questions</a:t>
            </a:r>
            <a:endParaRPr sz="1700" dirty="0">
              <a:solidFill>
                <a:schemeClr val="dk1"/>
              </a:solidFill>
              <a:latin typeface="Tahoma"/>
              <a:ea typeface="Tahoma"/>
              <a:cs typeface="Tahoma"/>
              <a:sym typeface="Tahoma"/>
            </a:endParaRPr>
          </a:p>
          <a:p>
            <a:pPr marL="914400" lvl="0" indent="0" algn="l" rtl="0">
              <a:lnSpc>
                <a:spcPct val="150000"/>
              </a:lnSpc>
              <a:spcBef>
                <a:spcPts val="800"/>
              </a:spcBef>
              <a:spcAft>
                <a:spcPts val="0"/>
              </a:spcAft>
              <a:buNone/>
            </a:pPr>
            <a:endParaRPr sz="2000" dirty="0"/>
          </a:p>
        </p:txBody>
      </p:sp>
      <p:sp>
        <p:nvSpPr>
          <p:cNvPr id="4" name="Google Shape;595;p94">
            <a:extLst>
              <a:ext uri="{FF2B5EF4-FFF2-40B4-BE49-F238E27FC236}">
                <a16:creationId xmlns:a16="http://schemas.microsoft.com/office/drawing/2014/main" id="{BBAA9A59-0753-41E1-8310-C0535439972C}"/>
              </a:ext>
            </a:extLst>
          </p:cNvPr>
          <p:cNvSpPr txBox="1">
            <a:spLocks/>
          </p:cNvSpPr>
          <p:nvPr/>
        </p:nvSpPr>
        <p:spPr>
          <a:xfrm>
            <a:off x="660400" y="609600"/>
            <a:ext cx="6447600" cy="9906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26292"/>
              </a:buClr>
              <a:buSzPts val="2700"/>
              <a:buFont typeface="Trebuchet MS"/>
              <a:buNone/>
              <a:defRPr sz="2700" b="0" i="0" u="none" strike="noStrike" cap="none">
                <a:solidFill>
                  <a:srgbClr val="22629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pPr algn="ctr"/>
            <a:r>
              <a:rPr lang="en-US" dirty="0"/>
              <a:t>Active Learning Techniques in Math</a:t>
            </a:r>
          </a:p>
        </p:txBody>
      </p:sp>
    </p:spTree>
    <p:extLst>
      <p:ext uri="{BB962C8B-B14F-4D97-AF65-F5344CB8AC3E}">
        <p14:creationId xmlns:p14="http://schemas.microsoft.com/office/powerpoint/2010/main" val="2749912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A5FAD-0384-4D98-B67E-722038D2B2A6}"/>
              </a:ext>
            </a:extLst>
          </p:cNvPr>
          <p:cNvSpPr>
            <a:spLocks noGrp="1"/>
          </p:cNvSpPr>
          <p:nvPr>
            <p:ph type="title"/>
          </p:nvPr>
        </p:nvSpPr>
        <p:spPr>
          <a:xfrm>
            <a:off x="1186702" y="206735"/>
            <a:ext cx="7178675" cy="495300"/>
          </a:xfrm>
        </p:spPr>
        <p:txBody>
          <a:bodyPr/>
          <a:lstStyle/>
          <a:p>
            <a:pPr algn="ctr"/>
            <a:r>
              <a:rPr lang="en-US" dirty="0"/>
              <a:t>Finish strong at the end of the semester…</a:t>
            </a:r>
          </a:p>
        </p:txBody>
      </p:sp>
      <p:sp>
        <p:nvSpPr>
          <p:cNvPr id="3" name="Text Placeholder 2">
            <a:extLst>
              <a:ext uri="{FF2B5EF4-FFF2-40B4-BE49-F238E27FC236}">
                <a16:creationId xmlns:a16="http://schemas.microsoft.com/office/drawing/2014/main" id="{28EE09AF-2456-48D9-A084-4078FE2F2EB6}"/>
              </a:ext>
            </a:extLst>
          </p:cNvPr>
          <p:cNvSpPr>
            <a:spLocks noGrp="1"/>
          </p:cNvSpPr>
          <p:nvPr>
            <p:ph type="body" idx="1"/>
          </p:nvPr>
        </p:nvSpPr>
        <p:spPr>
          <a:xfrm>
            <a:off x="1115218" y="1191817"/>
            <a:ext cx="6447600" cy="3415902"/>
          </a:xfrm>
        </p:spPr>
        <p:txBody>
          <a:bodyPr/>
          <a:lstStyle/>
          <a:p>
            <a:pPr>
              <a:buFont typeface="Wingdings" panose="05000000000000000000" pitchFamily="2" charset="2"/>
              <a:buChar char="Ø"/>
            </a:pPr>
            <a:r>
              <a:rPr lang="en-US" sz="2000" dirty="0"/>
              <a:t>Think-Pair-Share-Square exam study guide reviews</a:t>
            </a:r>
          </a:p>
          <a:p>
            <a:pPr>
              <a:buFont typeface="Wingdings" panose="05000000000000000000" pitchFamily="2" charset="2"/>
              <a:buChar char="Ø"/>
            </a:pPr>
            <a:r>
              <a:rPr lang="en-US" sz="2000" dirty="0"/>
              <a:t>Exam reviews at the white board (include a gallery walk)</a:t>
            </a:r>
          </a:p>
          <a:p>
            <a:pPr>
              <a:buFont typeface="Wingdings" panose="05000000000000000000" pitchFamily="2" charset="2"/>
              <a:buChar char="Ø"/>
            </a:pPr>
            <a:r>
              <a:rPr lang="en-US" sz="2000" dirty="0"/>
              <a:t>Encourage study groups outside of class</a:t>
            </a:r>
          </a:p>
          <a:p>
            <a:pPr lvl="1">
              <a:buFont typeface="Wingdings" panose="05000000000000000000" pitchFamily="2" charset="2"/>
              <a:buChar char="Ø"/>
            </a:pPr>
            <a:r>
              <a:rPr lang="en-US" sz="1800" dirty="0"/>
              <a:t>Canvas groups?</a:t>
            </a:r>
          </a:p>
          <a:p>
            <a:pPr lvl="1">
              <a:buFont typeface="Wingdings" panose="05000000000000000000" pitchFamily="2" charset="2"/>
              <a:buChar char="Ø"/>
            </a:pPr>
            <a:r>
              <a:rPr lang="en-US" sz="1800" dirty="0"/>
              <a:t>Keep a zoom meeting always open so students can meet to study</a:t>
            </a:r>
          </a:p>
          <a:p>
            <a:pPr lvl="1">
              <a:buFont typeface="Wingdings" panose="05000000000000000000" pitchFamily="2" charset="2"/>
              <a:buChar char="Ø"/>
            </a:pPr>
            <a:endParaRPr lang="en-US" sz="1800" dirty="0"/>
          </a:p>
        </p:txBody>
      </p:sp>
    </p:spTree>
    <p:extLst>
      <p:ext uri="{BB962C8B-B14F-4D97-AF65-F5344CB8AC3E}">
        <p14:creationId xmlns:p14="http://schemas.microsoft.com/office/powerpoint/2010/main" val="2650906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F1D9-3481-4551-8D87-66CE11BD1192}"/>
              </a:ext>
            </a:extLst>
          </p:cNvPr>
          <p:cNvSpPr>
            <a:spLocks noGrp="1"/>
          </p:cNvSpPr>
          <p:nvPr>
            <p:ph type="title"/>
          </p:nvPr>
        </p:nvSpPr>
        <p:spPr>
          <a:xfrm>
            <a:off x="508000" y="457200"/>
            <a:ext cx="7435850" cy="990600"/>
          </a:xfrm>
        </p:spPr>
        <p:txBody>
          <a:bodyPr/>
          <a:lstStyle/>
          <a:p>
            <a:r>
              <a:rPr lang="en-US" dirty="0"/>
              <a:t>Active Engagement before the Final Exam</a:t>
            </a:r>
          </a:p>
        </p:txBody>
      </p:sp>
      <p:sp>
        <p:nvSpPr>
          <p:cNvPr id="3" name="Text Placeholder 2">
            <a:extLst>
              <a:ext uri="{FF2B5EF4-FFF2-40B4-BE49-F238E27FC236}">
                <a16:creationId xmlns:a16="http://schemas.microsoft.com/office/drawing/2014/main" id="{69286F59-4A59-4EAC-8E63-45CDE42E4C8E}"/>
              </a:ext>
            </a:extLst>
          </p:cNvPr>
          <p:cNvSpPr>
            <a:spLocks noGrp="1"/>
          </p:cNvSpPr>
          <p:nvPr>
            <p:ph type="body" idx="1"/>
          </p:nvPr>
        </p:nvSpPr>
        <p:spPr>
          <a:xfrm>
            <a:off x="1200149" y="1370450"/>
            <a:ext cx="7884583" cy="2910600"/>
          </a:xfrm>
        </p:spPr>
        <p:txBody>
          <a:bodyPr/>
          <a:lstStyle/>
          <a:p>
            <a:pPr>
              <a:buFont typeface="Wingdings" panose="05000000000000000000" pitchFamily="2" charset="2"/>
              <a:buChar char="Ø"/>
            </a:pPr>
            <a:r>
              <a:rPr lang="en-US" sz="2000" dirty="0"/>
              <a:t>Gallery Walk</a:t>
            </a:r>
          </a:p>
          <a:p>
            <a:pPr>
              <a:buFont typeface="Wingdings" panose="05000000000000000000" pitchFamily="2" charset="2"/>
              <a:buChar char="Ø"/>
            </a:pPr>
            <a:r>
              <a:rPr lang="en-US" sz="2000" dirty="0"/>
              <a:t>Speed Dating</a:t>
            </a:r>
          </a:p>
          <a:p>
            <a:pPr>
              <a:buFont typeface="Wingdings" panose="05000000000000000000" pitchFamily="2" charset="2"/>
              <a:buChar char="Ø"/>
            </a:pPr>
            <a:r>
              <a:rPr lang="en-US" sz="2000" dirty="0"/>
              <a:t>Final Exam Review Game </a:t>
            </a:r>
          </a:p>
          <a:p>
            <a:pPr>
              <a:buFont typeface="Wingdings" panose="05000000000000000000" pitchFamily="2" charset="2"/>
              <a:buChar char="Ø"/>
            </a:pPr>
            <a:r>
              <a:rPr lang="en-US" sz="2000" dirty="0"/>
              <a:t>Lots of others </a:t>
            </a:r>
          </a:p>
          <a:p>
            <a:pPr lvl="1">
              <a:buFont typeface="Wingdings" panose="05000000000000000000" pitchFamily="2" charset="2"/>
              <a:buChar char="Ø"/>
            </a:pPr>
            <a:r>
              <a:rPr lang="en-US" sz="1800" dirty="0"/>
              <a:t>(Jennifer Gonzalez’s podcast/blog “The Cult of Pedagogy”</a:t>
            </a:r>
          </a:p>
          <a:p>
            <a:pPr>
              <a:buFont typeface="Wingdings" panose="05000000000000000000" pitchFamily="2" charset="2"/>
              <a:buChar char="Ø"/>
            </a:pPr>
            <a:endParaRPr lang="en-US" sz="2000" dirty="0"/>
          </a:p>
        </p:txBody>
      </p:sp>
      <p:pic>
        <p:nvPicPr>
          <p:cNvPr id="5" name="Picture 4">
            <a:extLst>
              <a:ext uri="{FF2B5EF4-FFF2-40B4-BE49-F238E27FC236}">
                <a16:creationId xmlns:a16="http://schemas.microsoft.com/office/drawing/2014/main" id="{69213B88-992D-4BDA-87AE-4150E5A7C182}"/>
              </a:ext>
            </a:extLst>
          </p:cNvPr>
          <p:cNvPicPr>
            <a:picLocks noChangeAspect="1"/>
          </p:cNvPicPr>
          <p:nvPr/>
        </p:nvPicPr>
        <p:blipFill>
          <a:blip r:embed="rId3"/>
          <a:stretch>
            <a:fillRect/>
          </a:stretch>
        </p:blipFill>
        <p:spPr>
          <a:xfrm>
            <a:off x="7311496" y="221211"/>
            <a:ext cx="1011238" cy="998518"/>
          </a:xfrm>
          <a:prstGeom prst="rect">
            <a:avLst/>
          </a:prstGeom>
        </p:spPr>
      </p:pic>
      <p:sp>
        <p:nvSpPr>
          <p:cNvPr id="6" name="TextBox 5">
            <a:extLst>
              <a:ext uri="{FF2B5EF4-FFF2-40B4-BE49-F238E27FC236}">
                <a16:creationId xmlns:a16="http://schemas.microsoft.com/office/drawing/2014/main" id="{F0CA2A76-86DB-4A55-AFD8-0EBB26E6A9D5}"/>
              </a:ext>
            </a:extLst>
          </p:cNvPr>
          <p:cNvSpPr txBox="1"/>
          <p:nvPr/>
        </p:nvSpPr>
        <p:spPr>
          <a:xfrm>
            <a:off x="6466650" y="975903"/>
            <a:ext cx="2362200" cy="707886"/>
          </a:xfrm>
          <a:prstGeom prst="rect">
            <a:avLst/>
          </a:prstGeom>
          <a:noFill/>
        </p:spPr>
        <p:txBody>
          <a:bodyPr wrap="square" rtlCol="0">
            <a:spAutoFit/>
          </a:bodyPr>
          <a:lstStyle/>
          <a:p>
            <a:r>
              <a:rPr lang="en-US" sz="1000" dirty="0">
                <a:solidFill>
                  <a:srgbClr val="FF0000"/>
                </a:solidFill>
              </a:rPr>
              <a:t>Gallery Walk: https://www.mudandinkteaching.org/new-blog/2016/8/18/best-practices-the-gallery-walk</a:t>
            </a:r>
          </a:p>
        </p:txBody>
      </p:sp>
      <p:pic>
        <p:nvPicPr>
          <p:cNvPr id="8" name="Picture 7">
            <a:extLst>
              <a:ext uri="{FF2B5EF4-FFF2-40B4-BE49-F238E27FC236}">
                <a16:creationId xmlns:a16="http://schemas.microsoft.com/office/drawing/2014/main" id="{1D936528-478F-43B5-A54F-02D30C79AB6B}"/>
              </a:ext>
            </a:extLst>
          </p:cNvPr>
          <p:cNvPicPr>
            <a:picLocks noChangeAspect="1"/>
          </p:cNvPicPr>
          <p:nvPr/>
        </p:nvPicPr>
        <p:blipFill>
          <a:blip r:embed="rId4"/>
          <a:stretch>
            <a:fillRect/>
          </a:stretch>
        </p:blipFill>
        <p:spPr>
          <a:xfrm>
            <a:off x="5668963" y="3891931"/>
            <a:ext cx="1036638" cy="1030118"/>
          </a:xfrm>
          <a:prstGeom prst="rect">
            <a:avLst/>
          </a:prstGeom>
        </p:spPr>
      </p:pic>
      <p:sp>
        <p:nvSpPr>
          <p:cNvPr id="9" name="TextBox 8">
            <a:extLst>
              <a:ext uri="{FF2B5EF4-FFF2-40B4-BE49-F238E27FC236}">
                <a16:creationId xmlns:a16="http://schemas.microsoft.com/office/drawing/2014/main" id="{C453C5EF-3FA1-4E95-93F0-F43858AFF8B5}"/>
              </a:ext>
            </a:extLst>
          </p:cNvPr>
          <p:cNvSpPr txBox="1"/>
          <p:nvPr/>
        </p:nvSpPr>
        <p:spPr>
          <a:xfrm>
            <a:off x="5264446" y="3550858"/>
            <a:ext cx="2047050" cy="400110"/>
          </a:xfrm>
          <a:prstGeom prst="rect">
            <a:avLst/>
          </a:prstGeom>
          <a:noFill/>
        </p:spPr>
        <p:txBody>
          <a:bodyPr wrap="square" rtlCol="0">
            <a:spAutoFit/>
          </a:bodyPr>
          <a:lstStyle/>
          <a:p>
            <a:r>
              <a:rPr lang="en-US" sz="1000" dirty="0">
                <a:solidFill>
                  <a:srgbClr val="FF0000"/>
                </a:solidFill>
              </a:rPr>
              <a:t>https://www.cultofpedagogy.com/speaking-listening-techniques/</a:t>
            </a:r>
          </a:p>
        </p:txBody>
      </p:sp>
      <p:pic>
        <p:nvPicPr>
          <p:cNvPr id="11" name="Picture 10">
            <a:extLst>
              <a:ext uri="{FF2B5EF4-FFF2-40B4-BE49-F238E27FC236}">
                <a16:creationId xmlns:a16="http://schemas.microsoft.com/office/drawing/2014/main" id="{D155DFAF-C79E-44A7-A17C-FA3B20CF511A}"/>
              </a:ext>
            </a:extLst>
          </p:cNvPr>
          <p:cNvPicPr>
            <a:picLocks noChangeAspect="1"/>
          </p:cNvPicPr>
          <p:nvPr/>
        </p:nvPicPr>
        <p:blipFill>
          <a:blip r:embed="rId5"/>
          <a:stretch>
            <a:fillRect/>
          </a:stretch>
        </p:blipFill>
        <p:spPr>
          <a:xfrm>
            <a:off x="586317" y="3449298"/>
            <a:ext cx="996950" cy="1003341"/>
          </a:xfrm>
          <a:prstGeom prst="rect">
            <a:avLst/>
          </a:prstGeom>
        </p:spPr>
      </p:pic>
      <p:sp>
        <p:nvSpPr>
          <p:cNvPr id="12" name="TextBox 11">
            <a:extLst>
              <a:ext uri="{FF2B5EF4-FFF2-40B4-BE49-F238E27FC236}">
                <a16:creationId xmlns:a16="http://schemas.microsoft.com/office/drawing/2014/main" id="{7A711A9A-4FCB-44D0-AC43-6860E1E1838B}"/>
              </a:ext>
            </a:extLst>
          </p:cNvPr>
          <p:cNvSpPr txBox="1"/>
          <p:nvPr/>
        </p:nvSpPr>
        <p:spPr>
          <a:xfrm>
            <a:off x="508000" y="4431771"/>
            <a:ext cx="2865438" cy="400110"/>
          </a:xfrm>
          <a:prstGeom prst="rect">
            <a:avLst/>
          </a:prstGeom>
          <a:noFill/>
        </p:spPr>
        <p:txBody>
          <a:bodyPr wrap="square" rtlCol="0">
            <a:spAutoFit/>
          </a:bodyPr>
          <a:lstStyle/>
          <a:p>
            <a:r>
              <a:rPr lang="en-US" sz="1000" dirty="0">
                <a:solidFill>
                  <a:srgbClr val="FF0000"/>
                </a:solidFill>
              </a:rPr>
              <a:t>From Fractad Fractopia Math Blog https://fractad.wordpress.com/tag/speed-dating/</a:t>
            </a:r>
          </a:p>
        </p:txBody>
      </p:sp>
    </p:spTree>
    <p:extLst>
      <p:ext uri="{BB962C8B-B14F-4D97-AF65-F5344CB8AC3E}">
        <p14:creationId xmlns:p14="http://schemas.microsoft.com/office/powerpoint/2010/main" val="38263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6" name="Google Shape;596;p94"/>
          <p:cNvSpPr txBox="1">
            <a:spLocks noGrp="1"/>
          </p:cNvSpPr>
          <p:nvPr>
            <p:ph type="body" idx="1"/>
          </p:nvPr>
        </p:nvSpPr>
        <p:spPr>
          <a:xfrm>
            <a:off x="582644" y="952500"/>
            <a:ext cx="8775959" cy="4360200"/>
          </a:xfrm>
          <a:prstGeom prst="rect">
            <a:avLst/>
          </a:prstGeom>
        </p:spPr>
        <p:txBody>
          <a:bodyPr spcFirstLastPara="1" wrap="square" lIns="68575" tIns="34275" rIns="68575" bIns="34275" anchor="t" anchorCtr="0">
            <a:noAutofit/>
          </a:bodyPr>
          <a:lstStyle/>
          <a:p>
            <a:pPr marL="914400" lvl="0" indent="-387350" algn="l" rtl="0">
              <a:lnSpc>
                <a:spcPct val="150000"/>
              </a:lnSpc>
              <a:spcBef>
                <a:spcPts val="0"/>
              </a:spcBef>
              <a:spcAft>
                <a:spcPts val="0"/>
              </a:spcAft>
              <a:buSzPts val="2500"/>
              <a:buFont typeface="Wingdings" panose="05000000000000000000" pitchFamily="2" charset="2"/>
              <a:buChar char="Ø"/>
            </a:pPr>
            <a:endParaRPr lang="en-US" sz="1700" dirty="0">
              <a:solidFill>
                <a:schemeClr val="dk1"/>
              </a:solidFill>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Why Active Learning?</a:t>
            </a: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Set the Stage - Beginning of the term</a:t>
            </a: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Don’t let the mid-term slump happen!</a:t>
            </a:r>
            <a:endParaRPr sz="1700" dirty="0">
              <a:solidFill>
                <a:schemeClr val="dk1"/>
              </a:solidFill>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r>
              <a:rPr lang="en" sz="1700" dirty="0">
                <a:solidFill>
                  <a:schemeClr val="dk1"/>
                </a:solidFill>
                <a:latin typeface="Tahoma"/>
                <a:ea typeface="Tahoma"/>
                <a:cs typeface="Tahoma"/>
                <a:sym typeface="Tahoma"/>
              </a:rPr>
              <a:t>Strong to the finish line…</a:t>
            </a: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highlight>
                  <a:srgbClr val="FFFF00"/>
                </a:highlight>
                <a:latin typeface="Tahoma"/>
                <a:ea typeface="Tahoma"/>
                <a:cs typeface="Tahoma"/>
                <a:sym typeface="Tahoma"/>
              </a:rPr>
              <a:t>Engagement in Zoom (COVID-19 pandemic)</a:t>
            </a:r>
          </a:p>
          <a:p>
            <a:pPr marL="914400" lvl="0" indent="-387350" algn="l" rtl="0">
              <a:lnSpc>
                <a:spcPct val="150000"/>
              </a:lnSpc>
              <a:spcBef>
                <a:spcPts val="0"/>
              </a:spcBef>
              <a:spcAft>
                <a:spcPts val="0"/>
              </a:spcAft>
              <a:buSzPts val="2500"/>
              <a:buFont typeface="Wingdings" panose="05000000000000000000" pitchFamily="2" charset="2"/>
              <a:buChar char="Ø"/>
            </a:pPr>
            <a:r>
              <a:rPr lang="en" sz="1700" dirty="0">
                <a:solidFill>
                  <a:schemeClr val="dk1"/>
                </a:solidFill>
                <a:latin typeface="Tahoma"/>
                <a:ea typeface="Tahoma"/>
                <a:cs typeface="Tahoma"/>
                <a:sym typeface="Tahoma"/>
              </a:rPr>
              <a:t>Thank you and Questions</a:t>
            </a:r>
            <a:endParaRPr sz="1700" dirty="0">
              <a:solidFill>
                <a:schemeClr val="dk1"/>
              </a:solidFill>
              <a:latin typeface="Tahoma"/>
              <a:ea typeface="Tahoma"/>
              <a:cs typeface="Tahoma"/>
              <a:sym typeface="Tahoma"/>
            </a:endParaRPr>
          </a:p>
          <a:p>
            <a:pPr marL="914400" lvl="0" indent="0" algn="l" rtl="0">
              <a:lnSpc>
                <a:spcPct val="150000"/>
              </a:lnSpc>
              <a:spcBef>
                <a:spcPts val="800"/>
              </a:spcBef>
              <a:spcAft>
                <a:spcPts val="0"/>
              </a:spcAft>
              <a:buNone/>
            </a:pPr>
            <a:endParaRPr sz="2000" dirty="0"/>
          </a:p>
        </p:txBody>
      </p:sp>
      <p:sp>
        <p:nvSpPr>
          <p:cNvPr id="4" name="Google Shape;595;p94">
            <a:extLst>
              <a:ext uri="{FF2B5EF4-FFF2-40B4-BE49-F238E27FC236}">
                <a16:creationId xmlns:a16="http://schemas.microsoft.com/office/drawing/2014/main" id="{701ED019-5EC4-422D-A88A-7C63A2C798CE}"/>
              </a:ext>
            </a:extLst>
          </p:cNvPr>
          <p:cNvSpPr txBox="1">
            <a:spLocks/>
          </p:cNvSpPr>
          <p:nvPr/>
        </p:nvSpPr>
        <p:spPr>
          <a:xfrm>
            <a:off x="660400" y="609600"/>
            <a:ext cx="6447600" cy="9906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26292"/>
              </a:buClr>
              <a:buSzPts val="2700"/>
              <a:buFont typeface="Trebuchet MS"/>
              <a:buNone/>
              <a:defRPr sz="2700" b="0" i="0" u="none" strike="noStrike" cap="none">
                <a:solidFill>
                  <a:srgbClr val="22629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pPr algn="ctr"/>
            <a:r>
              <a:rPr lang="en-US" dirty="0"/>
              <a:t>Active Learning Techniques in Math</a:t>
            </a:r>
          </a:p>
        </p:txBody>
      </p:sp>
    </p:spTree>
    <p:extLst>
      <p:ext uri="{BB962C8B-B14F-4D97-AF65-F5344CB8AC3E}">
        <p14:creationId xmlns:p14="http://schemas.microsoft.com/office/powerpoint/2010/main" val="1508600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pic>
        <p:nvPicPr>
          <p:cNvPr id="10" name="Picture 9">
            <a:extLst>
              <a:ext uri="{FF2B5EF4-FFF2-40B4-BE49-F238E27FC236}">
                <a16:creationId xmlns:a16="http://schemas.microsoft.com/office/drawing/2014/main" id="{6AF845B7-7957-4058-A03F-BDA47ED455A2}"/>
              </a:ext>
            </a:extLst>
          </p:cNvPr>
          <p:cNvPicPr>
            <a:picLocks noChangeAspect="1"/>
          </p:cNvPicPr>
          <p:nvPr/>
        </p:nvPicPr>
        <p:blipFill>
          <a:blip r:embed="rId3"/>
          <a:stretch>
            <a:fillRect/>
          </a:stretch>
        </p:blipFill>
        <p:spPr>
          <a:xfrm>
            <a:off x="5687941" y="-32062"/>
            <a:ext cx="3456060" cy="1962462"/>
          </a:xfrm>
          <a:prstGeom prst="rect">
            <a:avLst/>
          </a:prstGeom>
        </p:spPr>
      </p:pic>
      <p:sp>
        <p:nvSpPr>
          <p:cNvPr id="595" name="Google Shape;595;p94"/>
          <p:cNvSpPr txBox="1">
            <a:spLocks noGrp="1"/>
          </p:cNvSpPr>
          <p:nvPr>
            <p:ph type="title"/>
          </p:nvPr>
        </p:nvSpPr>
        <p:spPr>
          <a:xfrm>
            <a:off x="-135466" y="457200"/>
            <a:ext cx="6447600" cy="9906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dirty="0"/>
              <a:t>Ideas on how to increase student engagement during COVID-19</a:t>
            </a:r>
            <a:endParaRPr dirty="0"/>
          </a:p>
        </p:txBody>
      </p:sp>
      <p:sp>
        <p:nvSpPr>
          <p:cNvPr id="596" name="Google Shape;596;p94"/>
          <p:cNvSpPr txBox="1">
            <a:spLocks noGrp="1"/>
          </p:cNvSpPr>
          <p:nvPr>
            <p:ph type="body" idx="1"/>
          </p:nvPr>
        </p:nvSpPr>
        <p:spPr>
          <a:xfrm>
            <a:off x="582644" y="952500"/>
            <a:ext cx="8775959" cy="4360200"/>
          </a:xfrm>
          <a:prstGeom prst="rect">
            <a:avLst/>
          </a:prstGeom>
        </p:spPr>
        <p:txBody>
          <a:bodyPr spcFirstLastPara="1" wrap="square" lIns="68575" tIns="34275" rIns="68575" bIns="34275" anchor="t" anchorCtr="0">
            <a:noAutofit/>
          </a:bodyPr>
          <a:lstStyle/>
          <a:p>
            <a:pPr marL="914400" lvl="0" indent="-387350" algn="l" rtl="0">
              <a:lnSpc>
                <a:spcPct val="150000"/>
              </a:lnSpc>
              <a:spcBef>
                <a:spcPts val="0"/>
              </a:spcBef>
              <a:spcAft>
                <a:spcPts val="0"/>
              </a:spcAft>
              <a:buSzPts val="2500"/>
              <a:buFont typeface="Wingdings" panose="05000000000000000000" pitchFamily="2" charset="2"/>
              <a:buChar char="Ø"/>
            </a:pPr>
            <a:endParaRPr lang="en-US" sz="1700" dirty="0">
              <a:solidFill>
                <a:schemeClr val="dk1"/>
              </a:solidFill>
              <a:latin typeface="Tahoma"/>
              <a:ea typeface="Tahoma"/>
              <a:cs typeface="Tahoma"/>
              <a:sym typeface="Tahoma"/>
            </a:endParaRPr>
          </a:p>
          <a:p>
            <a:pPr marL="527050" lvl="0" indent="0" algn="l" rtl="0">
              <a:lnSpc>
                <a:spcPct val="150000"/>
              </a:lnSpc>
              <a:spcBef>
                <a:spcPts val="0"/>
              </a:spcBef>
              <a:spcAft>
                <a:spcPts val="0"/>
              </a:spcAft>
              <a:buSzPts val="2500"/>
              <a:buNone/>
            </a:pPr>
            <a:endParaRPr lang="en-US" sz="1700" dirty="0">
              <a:solidFill>
                <a:schemeClr val="dk1"/>
              </a:solidFill>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In the remote environment, check even more often for understanding</a:t>
            </a:r>
          </a:p>
          <a:p>
            <a:pPr marL="1371600" lvl="1" indent="-387350">
              <a:lnSpc>
                <a:spcPct val="150000"/>
              </a:lnSpc>
              <a:spcBef>
                <a:spcPts val="0"/>
              </a:spcBef>
              <a:buSzPts val="2500"/>
              <a:buFont typeface="Wingdings" panose="05000000000000000000" pitchFamily="2" charset="2"/>
              <a:buChar char="Ø"/>
            </a:pPr>
            <a:r>
              <a:rPr lang="en-US" sz="1500" dirty="0">
                <a:solidFill>
                  <a:schemeClr val="dk1"/>
                </a:solidFill>
                <a:latin typeface="Tahoma"/>
                <a:ea typeface="Tahoma"/>
                <a:cs typeface="Tahoma"/>
                <a:sym typeface="Tahoma"/>
              </a:rPr>
              <a:t>Use Google Jamboard to elicit responses</a:t>
            </a:r>
          </a:p>
          <a:p>
            <a:pPr marL="914400" indent="-387350">
              <a:lnSpc>
                <a:spcPct val="150000"/>
              </a:lnSpc>
              <a:spcBef>
                <a:spcPts val="0"/>
              </a:spcBef>
              <a:buSzPts val="2500"/>
              <a:buFont typeface="Wingdings" panose="05000000000000000000" pitchFamily="2" charset="2"/>
              <a:buChar char="Ø"/>
            </a:pPr>
            <a:r>
              <a:rPr lang="en-US" sz="1700" dirty="0">
                <a:solidFill>
                  <a:schemeClr val="dk1"/>
                </a:solidFill>
                <a:latin typeface="Tahoma"/>
                <a:ea typeface="Tahoma"/>
                <a:cs typeface="Tahoma"/>
                <a:sym typeface="Tahoma"/>
              </a:rPr>
              <a:t>Less lecture – more groupwork in Zoom Breakout Rooms</a:t>
            </a:r>
          </a:p>
          <a:p>
            <a:pPr marL="1371600" lvl="1" indent="-387350">
              <a:lnSpc>
                <a:spcPct val="150000"/>
              </a:lnSpc>
              <a:spcBef>
                <a:spcPts val="0"/>
              </a:spcBef>
              <a:buSzPts val="2500"/>
              <a:buFont typeface="Wingdings" panose="05000000000000000000" pitchFamily="2" charset="2"/>
              <a:buChar char="Ø"/>
            </a:pPr>
            <a:r>
              <a:rPr lang="en-US" sz="1500" dirty="0">
                <a:solidFill>
                  <a:schemeClr val="dk1"/>
                </a:solidFill>
                <a:latin typeface="Tahoma"/>
                <a:ea typeface="Tahoma"/>
                <a:cs typeface="Tahoma"/>
                <a:sym typeface="Tahoma"/>
              </a:rPr>
              <a:t>Assign roles for each person </a:t>
            </a:r>
          </a:p>
          <a:p>
            <a:pPr marL="1828800" lvl="2" indent="-387350">
              <a:lnSpc>
                <a:spcPct val="150000"/>
              </a:lnSpc>
              <a:spcBef>
                <a:spcPts val="0"/>
              </a:spcBef>
              <a:buSzPts val="2500"/>
              <a:buFont typeface="Wingdings" panose="05000000000000000000" pitchFamily="2" charset="2"/>
              <a:buChar char="Ø"/>
            </a:pPr>
            <a:r>
              <a:rPr lang="en-US" sz="1400" dirty="0">
                <a:solidFill>
                  <a:schemeClr val="dk1"/>
                </a:solidFill>
                <a:latin typeface="Tahoma"/>
                <a:ea typeface="Tahoma"/>
                <a:cs typeface="Tahoma"/>
                <a:sym typeface="Tahoma"/>
              </a:rPr>
              <a:t>Whiteboard scribe, Explainer, Focuser/Timekeeper</a:t>
            </a:r>
          </a:p>
          <a:p>
            <a:pPr marL="1828800" lvl="2" indent="-387350">
              <a:lnSpc>
                <a:spcPct val="150000"/>
              </a:lnSpc>
              <a:spcBef>
                <a:spcPts val="0"/>
              </a:spcBef>
              <a:buSzPts val="2500"/>
              <a:buFont typeface="Wingdings" panose="05000000000000000000" pitchFamily="2" charset="2"/>
              <a:buChar char="Ø"/>
            </a:pPr>
            <a:r>
              <a:rPr lang="en-US" sz="1400" dirty="0">
                <a:solidFill>
                  <a:schemeClr val="dk1"/>
                </a:solidFill>
                <a:latin typeface="Tahoma"/>
                <a:ea typeface="Tahoma"/>
                <a:cs typeface="Tahoma"/>
                <a:sym typeface="Tahoma"/>
              </a:rPr>
              <a:t>Examples:  the person with their birthday closest to today will be the…</a:t>
            </a:r>
          </a:p>
          <a:p>
            <a:pPr marL="1828800" lvl="2" indent="-387350">
              <a:lnSpc>
                <a:spcPct val="150000"/>
              </a:lnSpc>
              <a:spcBef>
                <a:spcPts val="0"/>
              </a:spcBef>
              <a:buSzPts val="2500"/>
              <a:buFont typeface="Wingdings" panose="05000000000000000000" pitchFamily="2" charset="2"/>
              <a:buChar char="Ø"/>
            </a:pPr>
            <a:endParaRPr lang="en-US" sz="1400" dirty="0">
              <a:solidFill>
                <a:schemeClr val="dk1"/>
              </a:solidFill>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endParaRPr lang="en-US" sz="1700" dirty="0">
              <a:solidFill>
                <a:schemeClr val="dk1"/>
              </a:solidFill>
              <a:latin typeface="Tahoma"/>
              <a:ea typeface="Tahoma"/>
              <a:cs typeface="Tahoma"/>
              <a:sym typeface="Tahoma"/>
            </a:endParaRPr>
          </a:p>
          <a:p>
            <a:pPr marL="914400" lvl="0" indent="0" algn="l" rtl="0">
              <a:lnSpc>
                <a:spcPct val="150000"/>
              </a:lnSpc>
              <a:spcBef>
                <a:spcPts val="800"/>
              </a:spcBef>
              <a:spcAft>
                <a:spcPts val="0"/>
              </a:spcAft>
              <a:buNone/>
            </a:pPr>
            <a:endParaRPr sz="2000" dirty="0"/>
          </a:p>
        </p:txBody>
      </p:sp>
      <p:pic>
        <p:nvPicPr>
          <p:cNvPr id="5" name="Picture 4">
            <a:extLst>
              <a:ext uri="{FF2B5EF4-FFF2-40B4-BE49-F238E27FC236}">
                <a16:creationId xmlns:a16="http://schemas.microsoft.com/office/drawing/2014/main" id="{7E872405-37EC-4F71-ABDA-07F93314315D}"/>
              </a:ext>
            </a:extLst>
          </p:cNvPr>
          <p:cNvPicPr>
            <a:picLocks noChangeAspect="1"/>
          </p:cNvPicPr>
          <p:nvPr/>
        </p:nvPicPr>
        <p:blipFill>
          <a:blip r:embed="rId4"/>
          <a:stretch>
            <a:fillRect/>
          </a:stretch>
        </p:blipFill>
        <p:spPr>
          <a:xfrm>
            <a:off x="7884054" y="2154502"/>
            <a:ext cx="834495" cy="834495"/>
          </a:xfrm>
          <a:prstGeom prst="rect">
            <a:avLst/>
          </a:prstGeom>
        </p:spPr>
      </p:pic>
      <p:sp>
        <p:nvSpPr>
          <p:cNvPr id="6" name="TextBox 5">
            <a:extLst>
              <a:ext uri="{FF2B5EF4-FFF2-40B4-BE49-F238E27FC236}">
                <a16:creationId xmlns:a16="http://schemas.microsoft.com/office/drawing/2014/main" id="{B2E962B7-AE65-47B7-8A4D-C188D953C115}"/>
              </a:ext>
            </a:extLst>
          </p:cNvPr>
          <p:cNvSpPr txBox="1"/>
          <p:nvPr/>
        </p:nvSpPr>
        <p:spPr>
          <a:xfrm>
            <a:off x="7184200" y="2929663"/>
            <a:ext cx="1959800" cy="615553"/>
          </a:xfrm>
          <a:prstGeom prst="rect">
            <a:avLst/>
          </a:prstGeom>
          <a:noFill/>
        </p:spPr>
        <p:txBody>
          <a:bodyPr wrap="square" rtlCol="0">
            <a:spAutoFit/>
          </a:bodyPr>
          <a:lstStyle/>
          <a:p>
            <a:r>
              <a:rPr lang="en-US" dirty="0">
                <a:solidFill>
                  <a:srgbClr val="FF0000"/>
                </a:solidFill>
              </a:rPr>
              <a:t> </a:t>
            </a:r>
            <a:r>
              <a:rPr lang="en-US" sz="1000" dirty="0">
                <a:solidFill>
                  <a:srgbClr val="FF0000"/>
                </a:solidFill>
              </a:rPr>
              <a:t>How to use Google Jamboard video:</a:t>
            </a:r>
          </a:p>
          <a:p>
            <a:r>
              <a:rPr lang="en-US" sz="1000" dirty="0">
                <a:solidFill>
                  <a:srgbClr val="FF0000"/>
                </a:solidFill>
              </a:rPr>
              <a:t>https://youtu.be/S9m4HCjOkcA</a:t>
            </a:r>
          </a:p>
        </p:txBody>
      </p:sp>
    </p:spTree>
    <p:extLst>
      <p:ext uri="{BB962C8B-B14F-4D97-AF65-F5344CB8AC3E}">
        <p14:creationId xmlns:p14="http://schemas.microsoft.com/office/powerpoint/2010/main" val="3442073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119"/>
          <p:cNvSpPr txBox="1">
            <a:spLocks noGrp="1"/>
          </p:cNvSpPr>
          <p:nvPr>
            <p:ph type="body" idx="1"/>
          </p:nvPr>
        </p:nvSpPr>
        <p:spPr>
          <a:xfrm>
            <a:off x="508000" y="1209125"/>
            <a:ext cx="5637000" cy="3779100"/>
          </a:xfrm>
          <a:prstGeom prst="rect">
            <a:avLst/>
          </a:prstGeom>
        </p:spPr>
        <p:txBody>
          <a:bodyPr spcFirstLastPara="1" wrap="square" lIns="68575" tIns="34275" rIns="68575" bIns="34275" anchor="t" anchorCtr="0">
            <a:noAutofit/>
          </a:bodyPr>
          <a:lstStyle/>
          <a:p>
            <a:pPr marL="457200" lvl="0" indent="-361950" algn="l" rtl="0">
              <a:lnSpc>
                <a:spcPct val="115000"/>
              </a:lnSpc>
              <a:spcBef>
                <a:spcPts val="800"/>
              </a:spcBef>
              <a:spcAft>
                <a:spcPts val="0"/>
              </a:spcAft>
              <a:buSzPts val="2100"/>
              <a:buChar char="●"/>
            </a:pPr>
            <a:r>
              <a:rPr lang="en" sz="2100"/>
              <a:t>Students Watch Lessons and Complete Assignments Before Class</a:t>
            </a:r>
            <a:endParaRPr sz="2100" dirty="0"/>
          </a:p>
          <a:p>
            <a:pPr marL="457200" lvl="0" indent="-361950" algn="l" rtl="0">
              <a:lnSpc>
                <a:spcPct val="115000"/>
              </a:lnSpc>
              <a:spcBef>
                <a:spcPts val="800"/>
              </a:spcBef>
              <a:spcAft>
                <a:spcPts val="0"/>
              </a:spcAft>
              <a:buSzPts val="2100"/>
              <a:buChar char="●"/>
            </a:pPr>
            <a:r>
              <a:rPr lang="en" sz="2100"/>
              <a:t>Mini-Quizzes Beginning of Class</a:t>
            </a:r>
            <a:endParaRPr sz="2100" dirty="0"/>
          </a:p>
          <a:p>
            <a:pPr marL="457200" lvl="0" indent="-361950" algn="l" rtl="0">
              <a:lnSpc>
                <a:spcPct val="115000"/>
              </a:lnSpc>
              <a:spcBef>
                <a:spcPts val="800"/>
              </a:spcBef>
              <a:spcAft>
                <a:spcPts val="0"/>
              </a:spcAft>
              <a:buSzPts val="2100"/>
              <a:buChar char="●"/>
            </a:pPr>
            <a:r>
              <a:rPr lang="en" sz="2100"/>
              <a:t>Class Time Used for Group Work and Activities</a:t>
            </a:r>
            <a:endParaRPr sz="2100" dirty="0"/>
          </a:p>
          <a:p>
            <a:pPr marL="457200" lvl="0" indent="-361950" algn="l" rtl="0">
              <a:lnSpc>
                <a:spcPct val="115000"/>
              </a:lnSpc>
              <a:spcBef>
                <a:spcPts val="800"/>
              </a:spcBef>
              <a:spcAft>
                <a:spcPts val="0"/>
              </a:spcAft>
              <a:buSzPts val="2100"/>
              <a:buChar char="●"/>
            </a:pPr>
            <a:r>
              <a:rPr lang="en" sz="2100"/>
              <a:t>Embedded Tutor Helps Students By Moving From One Breakout Room to Next</a:t>
            </a:r>
            <a:endParaRPr sz="2100" dirty="0"/>
          </a:p>
          <a:p>
            <a:pPr marL="457200" lvl="0" indent="-361950" algn="l" rtl="0">
              <a:lnSpc>
                <a:spcPct val="115000"/>
              </a:lnSpc>
              <a:spcBef>
                <a:spcPts val="800"/>
              </a:spcBef>
              <a:spcAft>
                <a:spcPts val="0"/>
              </a:spcAft>
              <a:buSzPts val="2100"/>
              <a:buChar char="●"/>
            </a:pPr>
            <a:r>
              <a:rPr lang="en" sz="2100"/>
              <a:t>Give Group Quizzes Using Breakout Rooms</a:t>
            </a:r>
            <a:endParaRPr sz="2100" dirty="0"/>
          </a:p>
          <a:p>
            <a:pPr marL="914400" lvl="0" indent="0" algn="l" rtl="0">
              <a:lnSpc>
                <a:spcPct val="115000"/>
              </a:lnSpc>
              <a:spcBef>
                <a:spcPts val="800"/>
              </a:spcBef>
              <a:spcAft>
                <a:spcPts val="0"/>
              </a:spcAft>
              <a:buNone/>
            </a:pPr>
            <a:endParaRPr sz="1500" dirty="0"/>
          </a:p>
          <a:p>
            <a:pPr marL="0" lvl="0" indent="0" algn="l" rtl="0">
              <a:lnSpc>
                <a:spcPct val="115000"/>
              </a:lnSpc>
              <a:spcBef>
                <a:spcPts val="1000"/>
              </a:spcBef>
              <a:spcAft>
                <a:spcPts val="0"/>
              </a:spcAft>
              <a:buNone/>
            </a:pPr>
            <a:endParaRPr sz="1500" dirty="0"/>
          </a:p>
          <a:p>
            <a:pPr marL="0" lvl="0" indent="0" algn="l" rtl="0">
              <a:lnSpc>
                <a:spcPct val="115000"/>
              </a:lnSpc>
              <a:spcBef>
                <a:spcPts val="1000"/>
              </a:spcBef>
              <a:spcAft>
                <a:spcPts val="0"/>
              </a:spcAft>
              <a:buNone/>
            </a:pPr>
            <a:r>
              <a:rPr lang="en" sz="1500"/>
              <a:t> </a:t>
            </a:r>
            <a:endParaRPr sz="1500" dirty="0"/>
          </a:p>
          <a:p>
            <a:pPr marL="914400" lvl="0" indent="0" algn="l" rtl="0">
              <a:lnSpc>
                <a:spcPct val="150000"/>
              </a:lnSpc>
              <a:spcBef>
                <a:spcPts val="0"/>
              </a:spcBef>
              <a:spcAft>
                <a:spcPts val="0"/>
              </a:spcAft>
              <a:buNone/>
            </a:pPr>
            <a:endParaRPr sz="1400" dirty="0"/>
          </a:p>
          <a:p>
            <a:pPr marL="914400" lvl="0" indent="0" algn="l" rtl="0">
              <a:spcBef>
                <a:spcPts val="800"/>
              </a:spcBef>
              <a:spcAft>
                <a:spcPts val="0"/>
              </a:spcAft>
              <a:buNone/>
            </a:pPr>
            <a:endParaRPr dirty="0"/>
          </a:p>
        </p:txBody>
      </p:sp>
      <p:pic>
        <p:nvPicPr>
          <p:cNvPr id="766" name="Google Shape;766;p119"/>
          <p:cNvPicPr preferRelativeResize="0"/>
          <p:nvPr/>
        </p:nvPicPr>
        <p:blipFill>
          <a:blip r:embed="rId3">
            <a:alphaModFix/>
          </a:blip>
          <a:stretch>
            <a:fillRect/>
          </a:stretch>
        </p:blipFill>
        <p:spPr>
          <a:xfrm>
            <a:off x="5660988" y="1751375"/>
            <a:ext cx="3228975" cy="1971675"/>
          </a:xfrm>
          <a:prstGeom prst="rect">
            <a:avLst/>
          </a:prstGeom>
          <a:noFill/>
          <a:ln>
            <a:noFill/>
          </a:ln>
        </p:spPr>
      </p:pic>
      <p:sp>
        <p:nvSpPr>
          <p:cNvPr id="767" name="Google Shape;767;p119"/>
          <p:cNvSpPr txBox="1"/>
          <p:nvPr/>
        </p:nvSpPr>
        <p:spPr>
          <a:xfrm>
            <a:off x="110325" y="78375"/>
            <a:ext cx="8544600" cy="120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solidFill>
                  <a:srgbClr val="3076A4"/>
                </a:solidFill>
                <a:latin typeface="Trebuchet MS"/>
                <a:ea typeface="Trebuchet MS"/>
                <a:cs typeface="Trebuchet MS"/>
                <a:sym typeface="Trebuchet MS"/>
              </a:rPr>
              <a:t>Hybrid Instruction Modality - </a:t>
            </a:r>
            <a:endParaRPr sz="3600" dirty="0">
              <a:solidFill>
                <a:srgbClr val="3076A4"/>
              </a:solidFill>
              <a:latin typeface="Trebuchet MS"/>
              <a:ea typeface="Trebuchet MS"/>
              <a:cs typeface="Trebuchet MS"/>
              <a:sym typeface="Trebuchet MS"/>
            </a:endParaRPr>
          </a:p>
          <a:p>
            <a:pPr marL="0" lvl="0" indent="0" algn="ctr" rtl="0">
              <a:spcBef>
                <a:spcPts val="0"/>
              </a:spcBef>
              <a:spcAft>
                <a:spcPts val="0"/>
              </a:spcAft>
              <a:buNone/>
            </a:pPr>
            <a:r>
              <a:rPr lang="en" sz="2800" dirty="0">
                <a:solidFill>
                  <a:srgbClr val="3076A4"/>
                </a:solidFill>
                <a:latin typeface="Trebuchet MS"/>
                <a:ea typeface="Trebuchet MS"/>
                <a:cs typeface="Trebuchet MS"/>
                <a:sym typeface="Trebuchet MS"/>
              </a:rPr>
              <a:t>(50% online in zoom/50% self-directed)</a:t>
            </a:r>
            <a:endParaRPr sz="2800" dirty="0">
              <a:solidFill>
                <a:srgbClr val="3076A4"/>
              </a:solidFill>
              <a:latin typeface="Trebuchet MS"/>
              <a:ea typeface="Trebuchet MS"/>
              <a:cs typeface="Trebuchet MS"/>
              <a:sym typeface="Trebuchet MS"/>
            </a:endParaRPr>
          </a:p>
          <a:p>
            <a:pPr marL="457200" lvl="0" indent="0" algn="l" rtl="0">
              <a:spcBef>
                <a:spcPts val="0"/>
              </a:spcBef>
              <a:spcAft>
                <a:spcPts val="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pic>
        <p:nvPicPr>
          <p:cNvPr id="12" name="Google Shape;642;p101">
            <a:extLst>
              <a:ext uri="{FF2B5EF4-FFF2-40B4-BE49-F238E27FC236}">
                <a16:creationId xmlns:a16="http://schemas.microsoft.com/office/drawing/2014/main" id="{4095734D-A0C4-4976-B615-00B6E04DA7D6}"/>
              </a:ext>
            </a:extLst>
          </p:cNvPr>
          <p:cNvPicPr preferRelativeResize="0"/>
          <p:nvPr/>
        </p:nvPicPr>
        <p:blipFill rotWithShape="1">
          <a:blip r:embed="rId3">
            <a:alphaModFix/>
          </a:blip>
          <a:srcRect r="11016"/>
          <a:stretch/>
        </p:blipFill>
        <p:spPr>
          <a:xfrm>
            <a:off x="5389475" y="2376988"/>
            <a:ext cx="2727921" cy="2299375"/>
          </a:xfrm>
          <a:prstGeom prst="rect">
            <a:avLst/>
          </a:prstGeom>
          <a:noFill/>
          <a:ln>
            <a:noFill/>
          </a:ln>
        </p:spPr>
      </p:pic>
      <p:sp>
        <p:nvSpPr>
          <p:cNvPr id="13" name="Google Shape;643;p101">
            <a:extLst>
              <a:ext uri="{FF2B5EF4-FFF2-40B4-BE49-F238E27FC236}">
                <a16:creationId xmlns:a16="http://schemas.microsoft.com/office/drawing/2014/main" id="{ACCFE3F9-BC60-4A14-BC95-18034BE5F700}"/>
              </a:ext>
            </a:extLst>
          </p:cNvPr>
          <p:cNvSpPr txBox="1">
            <a:spLocks noGrp="1"/>
          </p:cNvSpPr>
          <p:nvPr>
            <p:ph type="title"/>
          </p:nvPr>
        </p:nvSpPr>
        <p:spPr>
          <a:xfrm>
            <a:off x="465148" y="119002"/>
            <a:ext cx="7968600" cy="679200"/>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0"/>
              </a:spcBef>
              <a:spcAft>
                <a:spcPts val="0"/>
              </a:spcAft>
              <a:buClr>
                <a:srgbClr val="226292"/>
              </a:buClr>
              <a:buSzPts val="2000"/>
              <a:buFont typeface="Trebuchet MS"/>
              <a:buNone/>
            </a:pPr>
            <a:r>
              <a:rPr lang="en" sz="3000" dirty="0"/>
              <a:t>Active Learning Classrooms</a:t>
            </a:r>
            <a:endParaRPr sz="3000" dirty="0"/>
          </a:p>
          <a:p>
            <a:pPr marL="0" lvl="0" indent="0" algn="ctr" rtl="0">
              <a:lnSpc>
                <a:spcPct val="100000"/>
              </a:lnSpc>
              <a:spcBef>
                <a:spcPts val="0"/>
              </a:spcBef>
              <a:spcAft>
                <a:spcPts val="0"/>
              </a:spcAft>
              <a:buClr>
                <a:srgbClr val="226292"/>
              </a:buClr>
              <a:buSzPts val="2000"/>
              <a:buFont typeface="Trebuchet MS"/>
              <a:buNone/>
            </a:pPr>
            <a:endParaRPr sz="3600" dirty="0"/>
          </a:p>
        </p:txBody>
      </p:sp>
      <p:sp>
        <p:nvSpPr>
          <p:cNvPr id="14" name="Google Shape;644;p101">
            <a:extLst>
              <a:ext uri="{FF2B5EF4-FFF2-40B4-BE49-F238E27FC236}">
                <a16:creationId xmlns:a16="http://schemas.microsoft.com/office/drawing/2014/main" id="{536C6C28-6EB7-480C-B86F-4D71FA084DC5}"/>
              </a:ext>
            </a:extLst>
          </p:cNvPr>
          <p:cNvSpPr txBox="1">
            <a:spLocks noGrp="1"/>
          </p:cNvSpPr>
          <p:nvPr>
            <p:ph type="body" idx="1"/>
          </p:nvPr>
        </p:nvSpPr>
        <p:spPr>
          <a:xfrm>
            <a:off x="3690825" y="740200"/>
            <a:ext cx="4679700" cy="2062500"/>
          </a:xfrm>
          <a:prstGeom prst="rect">
            <a:avLst/>
          </a:prstGeom>
          <a:noFill/>
          <a:ln>
            <a:noFill/>
          </a:ln>
        </p:spPr>
        <p:txBody>
          <a:bodyPr spcFirstLastPara="1" wrap="square" lIns="68575" tIns="34275" rIns="68575" bIns="34275" anchor="t" anchorCtr="0">
            <a:noAutofit/>
          </a:bodyPr>
          <a:lstStyle/>
          <a:p>
            <a:pPr marL="342900" marR="0" lvl="0" indent="-203200" algn="l" rtl="0">
              <a:lnSpc>
                <a:spcPct val="100000"/>
              </a:lnSpc>
              <a:spcBef>
                <a:spcPts val="0"/>
              </a:spcBef>
              <a:spcAft>
                <a:spcPts val="0"/>
              </a:spcAft>
              <a:buClr>
                <a:srgbClr val="3076A4"/>
              </a:buClr>
              <a:buSzPts val="1400"/>
              <a:buFont typeface="Noto Sans Symbols"/>
              <a:buChar char="▪"/>
            </a:pPr>
            <a:r>
              <a:rPr lang="en" dirty="0"/>
              <a:t>SCALE-UP: Student-Centered Active Learning Environment with Upside-Down Pedagogies (NCSU)</a:t>
            </a:r>
            <a:br>
              <a:rPr lang="en" dirty="0"/>
            </a:br>
            <a:endParaRPr dirty="0"/>
          </a:p>
          <a:p>
            <a:pPr marL="342900" marR="0" lvl="0" indent="-203200" algn="l" rtl="0">
              <a:lnSpc>
                <a:spcPct val="100000"/>
              </a:lnSpc>
              <a:spcBef>
                <a:spcPts val="0"/>
              </a:spcBef>
              <a:spcAft>
                <a:spcPts val="0"/>
              </a:spcAft>
              <a:buClr>
                <a:srgbClr val="3076A4"/>
              </a:buClr>
              <a:buSzPts val="1400"/>
              <a:buFont typeface="Noto Sans Symbols"/>
              <a:buChar char="▪"/>
            </a:pPr>
            <a:r>
              <a:rPr lang="en" dirty="0"/>
              <a:t>TEAL: Technology-Enabled Active Learning (MIT)</a:t>
            </a:r>
            <a:endParaRPr dirty="0"/>
          </a:p>
          <a:p>
            <a:pPr marL="342900" marR="0" lvl="0" indent="-114300" algn="l" rtl="0">
              <a:lnSpc>
                <a:spcPct val="100000"/>
              </a:lnSpc>
              <a:spcBef>
                <a:spcPts val="0"/>
              </a:spcBef>
              <a:spcAft>
                <a:spcPts val="0"/>
              </a:spcAft>
              <a:buNone/>
            </a:pPr>
            <a:endParaRPr dirty="0"/>
          </a:p>
          <a:p>
            <a:pPr marL="342900" marR="0" lvl="0" indent="-203200" algn="l" rtl="0">
              <a:lnSpc>
                <a:spcPct val="100000"/>
              </a:lnSpc>
              <a:spcBef>
                <a:spcPts val="0"/>
              </a:spcBef>
              <a:spcAft>
                <a:spcPts val="0"/>
              </a:spcAft>
              <a:buClr>
                <a:srgbClr val="3076A4"/>
              </a:buClr>
              <a:buSzPts val="1400"/>
              <a:buFont typeface="Noto Sans Symbols"/>
              <a:buChar char="▪"/>
            </a:pPr>
            <a:r>
              <a:rPr lang="en" dirty="0"/>
              <a:t>TILE: Spaces to Transform, Interact, Learn, Engage (UIOWA)</a:t>
            </a:r>
            <a:endParaRPr dirty="0"/>
          </a:p>
          <a:p>
            <a:pPr marL="0" lvl="0" indent="0" algn="l" rtl="0">
              <a:lnSpc>
                <a:spcPct val="100000"/>
              </a:lnSpc>
              <a:spcBef>
                <a:spcPts val="0"/>
              </a:spcBef>
              <a:spcAft>
                <a:spcPts val="0"/>
              </a:spcAft>
              <a:buSzPts val="800"/>
              <a:buNone/>
            </a:pPr>
            <a:endParaRPr dirty="0"/>
          </a:p>
        </p:txBody>
      </p:sp>
      <p:pic>
        <p:nvPicPr>
          <p:cNvPr id="15" name="Google Shape;646;p101">
            <a:extLst>
              <a:ext uri="{FF2B5EF4-FFF2-40B4-BE49-F238E27FC236}">
                <a16:creationId xmlns:a16="http://schemas.microsoft.com/office/drawing/2014/main" id="{658B9427-1C2D-42B0-A703-8439E54FB18F}"/>
              </a:ext>
            </a:extLst>
          </p:cNvPr>
          <p:cNvPicPr preferRelativeResize="0"/>
          <p:nvPr/>
        </p:nvPicPr>
        <p:blipFill rotWithShape="1">
          <a:blip r:embed="rId4">
            <a:alphaModFix/>
          </a:blip>
          <a:srcRect l="5953" t="6094" b="16952"/>
          <a:stretch/>
        </p:blipFill>
        <p:spPr>
          <a:xfrm>
            <a:off x="136025" y="798200"/>
            <a:ext cx="3654200" cy="2242300"/>
          </a:xfrm>
          <a:prstGeom prst="rect">
            <a:avLst/>
          </a:prstGeom>
          <a:noFill/>
          <a:ln>
            <a:noFill/>
          </a:ln>
        </p:spPr>
      </p:pic>
      <p:pic>
        <p:nvPicPr>
          <p:cNvPr id="16" name="Google Shape;648;p101">
            <a:extLst>
              <a:ext uri="{FF2B5EF4-FFF2-40B4-BE49-F238E27FC236}">
                <a16:creationId xmlns:a16="http://schemas.microsoft.com/office/drawing/2014/main" id="{7416563D-5F1E-4277-A32D-8B7E52B118A0}"/>
              </a:ext>
            </a:extLst>
          </p:cNvPr>
          <p:cNvPicPr preferRelativeResize="0"/>
          <p:nvPr/>
        </p:nvPicPr>
        <p:blipFill>
          <a:blip r:embed="rId5">
            <a:alphaModFix/>
          </a:blip>
          <a:stretch>
            <a:fillRect/>
          </a:stretch>
        </p:blipFill>
        <p:spPr>
          <a:xfrm>
            <a:off x="1877500" y="3175450"/>
            <a:ext cx="3353075" cy="1877725"/>
          </a:xfrm>
          <a:prstGeom prst="rect">
            <a:avLst/>
          </a:prstGeom>
          <a:noFill/>
          <a:ln>
            <a:noFill/>
          </a:ln>
        </p:spPr>
      </p:pic>
    </p:spTree>
    <p:extLst>
      <p:ext uri="{BB962C8B-B14F-4D97-AF65-F5344CB8AC3E}">
        <p14:creationId xmlns:p14="http://schemas.microsoft.com/office/powerpoint/2010/main" val="903924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6" name="Google Shape;596;p94"/>
          <p:cNvSpPr txBox="1">
            <a:spLocks noGrp="1"/>
          </p:cNvSpPr>
          <p:nvPr>
            <p:ph type="body" idx="1"/>
          </p:nvPr>
        </p:nvSpPr>
        <p:spPr>
          <a:xfrm>
            <a:off x="582644" y="952500"/>
            <a:ext cx="8775959" cy="4360200"/>
          </a:xfrm>
          <a:prstGeom prst="rect">
            <a:avLst/>
          </a:prstGeom>
        </p:spPr>
        <p:txBody>
          <a:bodyPr spcFirstLastPara="1" wrap="square" lIns="68575" tIns="34275" rIns="68575" bIns="34275" anchor="t" anchorCtr="0">
            <a:noAutofit/>
          </a:bodyPr>
          <a:lstStyle/>
          <a:p>
            <a:pPr marL="914400" lvl="0" indent="-387350" algn="l" rtl="0">
              <a:lnSpc>
                <a:spcPct val="150000"/>
              </a:lnSpc>
              <a:spcBef>
                <a:spcPts val="0"/>
              </a:spcBef>
              <a:spcAft>
                <a:spcPts val="0"/>
              </a:spcAft>
              <a:buSzPts val="2500"/>
              <a:buFont typeface="Wingdings" panose="05000000000000000000" pitchFamily="2" charset="2"/>
              <a:buChar char="Ø"/>
            </a:pPr>
            <a:endParaRPr lang="en-US" sz="1700" dirty="0">
              <a:solidFill>
                <a:schemeClr val="dk1"/>
              </a:solidFill>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Why Active Learning?</a:t>
            </a: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Set the Stage - Beginning of the term</a:t>
            </a: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Don’t let the mid-term slump happen!</a:t>
            </a:r>
            <a:endParaRPr sz="1700" dirty="0">
              <a:solidFill>
                <a:schemeClr val="dk1"/>
              </a:solidFill>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r>
              <a:rPr lang="en" sz="1700" dirty="0">
                <a:solidFill>
                  <a:schemeClr val="dk1"/>
                </a:solidFill>
                <a:latin typeface="Tahoma"/>
                <a:ea typeface="Tahoma"/>
                <a:cs typeface="Tahoma"/>
                <a:sym typeface="Tahoma"/>
              </a:rPr>
              <a:t>Strong to the finish line…</a:t>
            </a: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Engagement in Zoom (COVID-19 pandemic)</a:t>
            </a:r>
            <a:endParaRPr sz="1700" dirty="0">
              <a:solidFill>
                <a:schemeClr val="dk1"/>
              </a:solidFill>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r>
              <a:rPr lang="en" sz="1700" dirty="0">
                <a:solidFill>
                  <a:schemeClr val="dk1"/>
                </a:solidFill>
                <a:highlight>
                  <a:srgbClr val="FFFF00"/>
                </a:highlight>
                <a:latin typeface="Tahoma"/>
                <a:ea typeface="Tahoma"/>
                <a:cs typeface="Tahoma"/>
                <a:sym typeface="Tahoma"/>
              </a:rPr>
              <a:t>Thank you and Questions</a:t>
            </a:r>
            <a:endParaRPr sz="1700" dirty="0">
              <a:solidFill>
                <a:schemeClr val="dk1"/>
              </a:solidFill>
              <a:highlight>
                <a:srgbClr val="FFFF00"/>
              </a:highlight>
              <a:latin typeface="Tahoma"/>
              <a:ea typeface="Tahoma"/>
              <a:cs typeface="Tahoma"/>
              <a:sym typeface="Tahoma"/>
            </a:endParaRPr>
          </a:p>
          <a:p>
            <a:pPr marL="914400" lvl="0" indent="0" algn="l" rtl="0">
              <a:lnSpc>
                <a:spcPct val="150000"/>
              </a:lnSpc>
              <a:spcBef>
                <a:spcPts val="800"/>
              </a:spcBef>
              <a:spcAft>
                <a:spcPts val="0"/>
              </a:spcAft>
              <a:buNone/>
            </a:pPr>
            <a:endParaRPr sz="2000" dirty="0"/>
          </a:p>
        </p:txBody>
      </p:sp>
      <p:sp>
        <p:nvSpPr>
          <p:cNvPr id="4" name="Google Shape;595;p94">
            <a:extLst>
              <a:ext uri="{FF2B5EF4-FFF2-40B4-BE49-F238E27FC236}">
                <a16:creationId xmlns:a16="http://schemas.microsoft.com/office/drawing/2014/main" id="{E45DDFCE-6355-4D8C-8419-F54C9ECEF92C}"/>
              </a:ext>
            </a:extLst>
          </p:cNvPr>
          <p:cNvSpPr txBox="1">
            <a:spLocks/>
          </p:cNvSpPr>
          <p:nvPr/>
        </p:nvSpPr>
        <p:spPr>
          <a:xfrm>
            <a:off x="660400" y="609600"/>
            <a:ext cx="6447600" cy="99060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26292"/>
              </a:buClr>
              <a:buSzPts val="2700"/>
              <a:buFont typeface="Trebuchet MS"/>
              <a:buNone/>
              <a:defRPr sz="2700" b="0" i="0" u="none" strike="noStrike" cap="none">
                <a:solidFill>
                  <a:srgbClr val="22629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Arial"/>
                <a:ea typeface="Arial"/>
                <a:cs typeface="Arial"/>
                <a:sym typeface="Arial"/>
              </a:defRPr>
            </a:lvl9pPr>
          </a:lstStyle>
          <a:p>
            <a:pPr algn="ctr"/>
            <a:r>
              <a:rPr lang="en-US" dirty="0"/>
              <a:t>Active Learning Techniques in Math</a:t>
            </a:r>
          </a:p>
        </p:txBody>
      </p:sp>
    </p:spTree>
    <p:extLst>
      <p:ext uri="{BB962C8B-B14F-4D97-AF65-F5344CB8AC3E}">
        <p14:creationId xmlns:p14="http://schemas.microsoft.com/office/powerpoint/2010/main" val="31346969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0"/>
        <p:cNvGrpSpPr/>
        <p:nvPr/>
      </p:nvGrpSpPr>
      <p:grpSpPr>
        <a:xfrm>
          <a:off x="0" y="0"/>
          <a:ext cx="0" cy="0"/>
          <a:chOff x="0" y="0"/>
          <a:chExt cx="0" cy="0"/>
        </a:xfrm>
      </p:grpSpPr>
      <p:sp>
        <p:nvSpPr>
          <p:cNvPr id="1061" name="Google Shape;1061;p163"/>
          <p:cNvSpPr txBox="1"/>
          <p:nvPr/>
        </p:nvSpPr>
        <p:spPr>
          <a:xfrm>
            <a:off x="389467" y="1220427"/>
            <a:ext cx="7501466" cy="773100"/>
          </a:xfrm>
          <a:prstGeom prst="rect">
            <a:avLst/>
          </a:prstGeom>
          <a:noFill/>
          <a:ln>
            <a:noFill/>
          </a:ln>
        </p:spPr>
        <p:txBody>
          <a:bodyPr spcFirstLastPara="1" wrap="square" lIns="91425" tIns="91425" rIns="91425" bIns="91425" anchor="t" anchorCtr="0">
            <a:noAutofit/>
          </a:bodyPr>
          <a:lstStyle/>
          <a:p>
            <a:pPr algn="ctr"/>
            <a:r>
              <a:rPr lang="en" sz="4400" dirty="0">
                <a:solidFill>
                  <a:srgbClr val="226292"/>
                </a:solidFill>
                <a:latin typeface="Trebuchet MS"/>
                <a:ea typeface="Trebuchet MS"/>
                <a:cs typeface="Trebuchet MS"/>
                <a:sym typeface="Trebuchet MS"/>
              </a:rPr>
              <a:t>Thank you – </a:t>
            </a:r>
          </a:p>
          <a:p>
            <a:pPr algn="ctr"/>
            <a:r>
              <a:rPr lang="en" sz="4400" dirty="0">
                <a:solidFill>
                  <a:srgbClr val="226292"/>
                </a:solidFill>
                <a:latin typeface="Trebuchet MS"/>
                <a:ea typeface="Trebuchet MS"/>
                <a:cs typeface="Trebuchet MS"/>
                <a:sym typeface="Trebuchet MS"/>
              </a:rPr>
              <a:t>it’s been a pleasure!</a:t>
            </a:r>
          </a:p>
          <a:p>
            <a:pPr algn="ctr"/>
            <a:r>
              <a:rPr lang="en" sz="4400" dirty="0">
                <a:solidFill>
                  <a:srgbClr val="226292"/>
                </a:solidFill>
                <a:latin typeface="Trebuchet MS"/>
                <a:ea typeface="Trebuchet MS"/>
                <a:cs typeface="Trebuchet MS"/>
                <a:sym typeface="Trebuchet MS"/>
              </a:rPr>
              <a:t>Questions?</a:t>
            </a:r>
          </a:p>
          <a:p>
            <a:pPr algn="ctr"/>
            <a:endParaRPr lang="en" sz="4400" dirty="0">
              <a:solidFill>
                <a:srgbClr val="226292"/>
              </a:solidFill>
              <a:latin typeface="Trebuchet MS"/>
              <a:ea typeface="Trebuchet MS"/>
              <a:cs typeface="Trebuchet MS"/>
              <a:sym typeface="Trebuchet MS"/>
            </a:endParaRPr>
          </a:p>
          <a:p>
            <a:pPr algn="ctr"/>
            <a:r>
              <a:rPr lang="en" sz="2400" b="1" dirty="0">
                <a:solidFill>
                  <a:schemeClr val="tx1"/>
                </a:solidFill>
              </a:rPr>
              <a:t>See my classroom in action!</a:t>
            </a:r>
            <a:br>
              <a:rPr lang="en" sz="2400" b="1" dirty="0">
                <a:solidFill>
                  <a:schemeClr val="tx1"/>
                </a:solidFill>
              </a:rPr>
            </a:br>
            <a:r>
              <a:rPr lang="en-US" sz="2400" b="1" dirty="0">
                <a:solidFill>
                  <a:schemeClr val="tx1"/>
                </a:solidFill>
              </a:rPr>
              <a:t>https://www.youtube.com/watch?v=h0j3hAOijSk</a:t>
            </a:r>
            <a:endParaRPr lang="en-US" sz="2400" dirty="0">
              <a:solidFill>
                <a:srgbClr val="226292"/>
              </a:solidFill>
              <a:latin typeface="Trebuchet MS"/>
              <a:ea typeface="Trebuchet MS"/>
              <a:cs typeface="Trebuchet MS"/>
              <a:sym typeface="Trebuchet MS"/>
            </a:endParaRPr>
          </a:p>
          <a:p>
            <a:pPr marL="0" lvl="0" indent="0" algn="ctr" rtl="0">
              <a:spcBef>
                <a:spcPts val="0"/>
              </a:spcBef>
              <a:spcAft>
                <a:spcPts val="0"/>
              </a:spcAft>
              <a:buNone/>
            </a:pPr>
            <a:endParaRPr dirty="0"/>
          </a:p>
        </p:txBody>
      </p:sp>
      <p:pic>
        <p:nvPicPr>
          <p:cNvPr id="1063" name="Google Shape;1063;p163"/>
          <p:cNvPicPr preferRelativeResize="0"/>
          <p:nvPr/>
        </p:nvPicPr>
        <p:blipFill rotWithShape="1">
          <a:blip r:embed="rId3">
            <a:alphaModFix/>
          </a:blip>
          <a:srcRect/>
          <a:stretch/>
        </p:blipFill>
        <p:spPr>
          <a:xfrm>
            <a:off x="218636" y="246424"/>
            <a:ext cx="1876425" cy="1228725"/>
          </a:xfrm>
          <a:prstGeom prst="rect">
            <a:avLst/>
          </a:prstGeom>
          <a:noFill/>
          <a:ln>
            <a:noFill/>
          </a:ln>
        </p:spPr>
      </p:pic>
    </p:spTree>
    <p:extLst>
      <p:ext uri="{BB962C8B-B14F-4D97-AF65-F5344CB8AC3E}">
        <p14:creationId xmlns:p14="http://schemas.microsoft.com/office/powerpoint/2010/main" val="2480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667" name="Google Shape;667;p104"/>
          <p:cNvPicPr preferRelativeResize="0"/>
          <p:nvPr/>
        </p:nvPicPr>
        <p:blipFill rotWithShape="1">
          <a:blip r:embed="rId3">
            <a:alphaModFix/>
          </a:blip>
          <a:srcRect t="16143" b="-8"/>
          <a:stretch/>
        </p:blipFill>
        <p:spPr>
          <a:xfrm>
            <a:off x="450584" y="587010"/>
            <a:ext cx="6634550" cy="4461650"/>
          </a:xfrm>
          <a:prstGeom prst="rect">
            <a:avLst/>
          </a:prstGeom>
          <a:noFill/>
          <a:ln>
            <a:noFill/>
          </a:ln>
        </p:spPr>
      </p:pic>
      <p:sp>
        <p:nvSpPr>
          <p:cNvPr id="3" name="Google Shape;672;p105">
            <a:extLst>
              <a:ext uri="{FF2B5EF4-FFF2-40B4-BE49-F238E27FC236}">
                <a16:creationId xmlns:a16="http://schemas.microsoft.com/office/drawing/2014/main" id="{E6BE58F0-4D4D-440B-AA62-12B7D5562FD6}"/>
              </a:ext>
            </a:extLst>
          </p:cNvPr>
          <p:cNvSpPr txBox="1">
            <a:spLocks noGrp="1"/>
          </p:cNvSpPr>
          <p:nvPr>
            <p:ph type="title"/>
          </p:nvPr>
        </p:nvSpPr>
        <p:spPr>
          <a:xfrm>
            <a:off x="735106" y="94840"/>
            <a:ext cx="7958310" cy="990600"/>
          </a:xfrm>
          <a:prstGeom prst="rect">
            <a:avLst/>
          </a:prstGeom>
          <a:noFill/>
          <a:ln>
            <a:noFill/>
          </a:ln>
        </p:spPr>
        <p:txBody>
          <a:bodyPr spcFirstLastPara="1" wrap="square" lIns="68575" tIns="34275" rIns="68575" bIns="34275"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3000" dirty="0">
                <a:latin typeface="Trebuchet MS"/>
                <a:ea typeface="Trebuchet MS"/>
                <a:cs typeface="Trebuchet MS"/>
                <a:sym typeface="Trebuchet MS"/>
              </a:rPr>
              <a:t>Student-Centered Learning Opportunities</a:t>
            </a:r>
            <a:endParaRPr sz="3000" dirty="0">
              <a:latin typeface="Trebuchet MS"/>
              <a:ea typeface="Trebuchet MS"/>
              <a:cs typeface="Trebuchet MS"/>
              <a:sym typeface="Trebuchet MS"/>
            </a:endParaRPr>
          </a:p>
          <a:p>
            <a:pPr marL="0" lvl="0" indent="0" algn="ctr" rtl="0">
              <a:lnSpc>
                <a:spcPct val="115000"/>
              </a:lnSpc>
              <a:spcBef>
                <a:spcPts val="1600"/>
              </a:spcBef>
              <a:spcAft>
                <a:spcPts val="1600"/>
              </a:spcAft>
              <a:buClr>
                <a:schemeClr val="dk1"/>
              </a:buClr>
              <a:buSzPts val="1100"/>
              <a:buFont typeface="Arial"/>
              <a:buNone/>
            </a:pPr>
            <a:endParaRPr sz="3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424B3-DDBF-468D-9962-E50B08293995}"/>
              </a:ext>
            </a:extLst>
          </p:cNvPr>
          <p:cNvSpPr>
            <a:spLocks noGrp="1"/>
          </p:cNvSpPr>
          <p:nvPr>
            <p:ph type="title"/>
          </p:nvPr>
        </p:nvSpPr>
        <p:spPr/>
        <p:txBody>
          <a:bodyPr/>
          <a:lstStyle/>
          <a:p>
            <a:pPr algn="ctr"/>
            <a:r>
              <a:rPr lang="en-US" dirty="0"/>
              <a:t>Why the Active Learning Classroom?</a:t>
            </a:r>
          </a:p>
        </p:txBody>
      </p:sp>
      <p:sp>
        <p:nvSpPr>
          <p:cNvPr id="3" name="Text Placeholder 2">
            <a:extLst>
              <a:ext uri="{FF2B5EF4-FFF2-40B4-BE49-F238E27FC236}">
                <a16:creationId xmlns:a16="http://schemas.microsoft.com/office/drawing/2014/main" id="{B7F81A89-E35A-4573-A59D-B9FD822889CB}"/>
              </a:ext>
            </a:extLst>
          </p:cNvPr>
          <p:cNvSpPr>
            <a:spLocks noGrp="1"/>
          </p:cNvSpPr>
          <p:nvPr>
            <p:ph type="body" idx="1"/>
          </p:nvPr>
        </p:nvSpPr>
        <p:spPr/>
        <p:txBody>
          <a:bodyPr/>
          <a:lstStyle/>
          <a:p>
            <a:pPr>
              <a:buFont typeface="Wingdings" panose="05000000000000000000" pitchFamily="2" charset="2"/>
              <a:buChar char="Ø"/>
            </a:pPr>
            <a:r>
              <a:rPr lang="en-US" sz="2000" dirty="0"/>
              <a:t>Create </a:t>
            </a:r>
            <a:r>
              <a:rPr lang="en-US" sz="2000" i="1" dirty="0"/>
              <a:t>independent</a:t>
            </a:r>
            <a:r>
              <a:rPr lang="en-US" sz="2000" dirty="0"/>
              <a:t> learners who are</a:t>
            </a:r>
          </a:p>
          <a:p>
            <a:pPr lvl="1">
              <a:buFont typeface="Wingdings" panose="05000000000000000000" pitchFamily="2" charset="2"/>
              <a:buChar char="Ø"/>
            </a:pPr>
            <a:r>
              <a:rPr lang="en-US" sz="1800" dirty="0"/>
              <a:t>Comfortable taking on the classwork</a:t>
            </a:r>
          </a:p>
          <a:p>
            <a:pPr lvl="1">
              <a:buFont typeface="Wingdings" panose="05000000000000000000" pitchFamily="2" charset="2"/>
              <a:buChar char="Ø"/>
            </a:pPr>
            <a:r>
              <a:rPr lang="en-US" sz="1800" dirty="0"/>
              <a:t>Ready to fail and rebound</a:t>
            </a:r>
          </a:p>
          <a:p>
            <a:pPr lvl="1">
              <a:buFont typeface="Wingdings" panose="05000000000000000000" pitchFamily="2" charset="2"/>
              <a:buChar char="Ø"/>
            </a:pPr>
            <a:r>
              <a:rPr lang="en-US" sz="1800" dirty="0"/>
              <a:t>More engaged</a:t>
            </a:r>
          </a:p>
          <a:p>
            <a:pPr lvl="1">
              <a:buFont typeface="Wingdings" panose="05000000000000000000" pitchFamily="2" charset="2"/>
              <a:buChar char="Ø"/>
            </a:pPr>
            <a:r>
              <a:rPr lang="en-US" sz="1800" dirty="0"/>
              <a:t>Learn how to be more assertive</a:t>
            </a:r>
          </a:p>
          <a:p>
            <a:pPr marL="615950" lvl="1" indent="0">
              <a:buNone/>
            </a:pPr>
            <a:endParaRPr lang="en-US" sz="1800" dirty="0"/>
          </a:p>
        </p:txBody>
      </p:sp>
    </p:spTree>
    <p:extLst>
      <p:ext uri="{BB962C8B-B14F-4D97-AF65-F5344CB8AC3E}">
        <p14:creationId xmlns:p14="http://schemas.microsoft.com/office/powerpoint/2010/main" val="1939700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sp>
        <p:nvSpPr>
          <p:cNvPr id="692" name="Google Shape;692;p108"/>
          <p:cNvSpPr txBox="1">
            <a:spLocks noGrp="1"/>
          </p:cNvSpPr>
          <p:nvPr>
            <p:ph type="title"/>
          </p:nvPr>
        </p:nvSpPr>
        <p:spPr>
          <a:xfrm>
            <a:off x="610363" y="-12"/>
            <a:ext cx="7923300" cy="990600"/>
          </a:xfrm>
          <a:prstGeom prst="rect">
            <a:avLst/>
          </a:prstGeom>
          <a:noFill/>
          <a:ln>
            <a:noFill/>
          </a:ln>
        </p:spPr>
        <p:txBody>
          <a:bodyPr spcFirstLastPara="1" wrap="square" lIns="68575" tIns="34275" rIns="68575" bIns="34275" anchor="t" anchorCtr="0">
            <a:noAutofit/>
          </a:bodyPr>
          <a:lstStyle/>
          <a:p>
            <a:pPr marL="0" lvl="0" indent="0" algn="ctr" rtl="0">
              <a:spcBef>
                <a:spcPts val="0"/>
              </a:spcBef>
              <a:spcAft>
                <a:spcPts val="0"/>
              </a:spcAft>
              <a:buClr>
                <a:srgbClr val="226292"/>
              </a:buClr>
              <a:buSzPts val="2700"/>
              <a:buFont typeface="Trebuchet MS"/>
              <a:buNone/>
            </a:pPr>
            <a:r>
              <a:rPr lang="en" sz="2800"/>
              <a:t>Leadership Potential</a:t>
            </a:r>
            <a:endParaRPr sz="2800" dirty="0"/>
          </a:p>
        </p:txBody>
      </p:sp>
      <p:pic>
        <p:nvPicPr>
          <p:cNvPr id="693" name="Google Shape;693;p108"/>
          <p:cNvPicPr preferRelativeResize="0"/>
          <p:nvPr/>
        </p:nvPicPr>
        <p:blipFill>
          <a:blip r:embed="rId3">
            <a:alphaModFix/>
          </a:blip>
          <a:stretch>
            <a:fillRect/>
          </a:stretch>
        </p:blipFill>
        <p:spPr>
          <a:xfrm>
            <a:off x="1525300" y="499698"/>
            <a:ext cx="5987277" cy="4490450"/>
          </a:xfrm>
          <a:prstGeom prst="rect">
            <a:avLst/>
          </a:prstGeom>
          <a:noFill/>
          <a:ln>
            <a:noFill/>
          </a:ln>
        </p:spPr>
      </p:pic>
      <p:pic>
        <p:nvPicPr>
          <p:cNvPr id="694" name="Google Shape;694;p108"/>
          <p:cNvPicPr preferRelativeResize="0"/>
          <p:nvPr/>
        </p:nvPicPr>
        <p:blipFill>
          <a:blip r:embed="rId4">
            <a:alphaModFix/>
          </a:blip>
          <a:stretch>
            <a:fillRect/>
          </a:stretch>
        </p:blipFill>
        <p:spPr>
          <a:xfrm>
            <a:off x="1359050" y="422500"/>
            <a:ext cx="6319749" cy="46923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7" name="Google Shape;633;p100">
            <a:extLst>
              <a:ext uri="{FF2B5EF4-FFF2-40B4-BE49-F238E27FC236}">
                <a16:creationId xmlns:a16="http://schemas.microsoft.com/office/drawing/2014/main" id="{8DA8763C-7A2C-4CA4-81B2-FF2E8FCD7747}"/>
              </a:ext>
            </a:extLst>
          </p:cNvPr>
          <p:cNvSpPr txBox="1">
            <a:spLocks noGrp="1"/>
          </p:cNvSpPr>
          <p:nvPr>
            <p:ph type="title"/>
          </p:nvPr>
        </p:nvSpPr>
        <p:spPr>
          <a:xfrm>
            <a:off x="587700" y="57057"/>
            <a:ext cx="7968600" cy="679200"/>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0"/>
              </a:spcBef>
              <a:spcAft>
                <a:spcPts val="0"/>
              </a:spcAft>
              <a:buClr>
                <a:srgbClr val="226292"/>
              </a:buClr>
              <a:buSzPts val="2000"/>
              <a:buFont typeface="Trebuchet MS"/>
              <a:buNone/>
            </a:pPr>
            <a:r>
              <a:rPr lang="en" sz="3600" dirty="0"/>
              <a:t>Day 1:  Student Leaders Emerge </a:t>
            </a:r>
            <a:endParaRPr sz="3600" dirty="0"/>
          </a:p>
        </p:txBody>
      </p:sp>
      <p:pic>
        <p:nvPicPr>
          <p:cNvPr id="5" name="Picture 4" descr="Text&#10;&#10;Description automatically generated">
            <a:extLst>
              <a:ext uri="{FF2B5EF4-FFF2-40B4-BE49-F238E27FC236}">
                <a16:creationId xmlns:a16="http://schemas.microsoft.com/office/drawing/2014/main" id="{CB9CF277-B8B4-4B9A-B3E3-0AF8BF6A0D94}"/>
              </a:ext>
            </a:extLst>
          </p:cNvPr>
          <p:cNvPicPr>
            <a:picLocks noChangeAspect="1"/>
          </p:cNvPicPr>
          <p:nvPr/>
        </p:nvPicPr>
        <p:blipFill>
          <a:blip r:embed="rId3"/>
          <a:stretch>
            <a:fillRect/>
          </a:stretch>
        </p:blipFill>
        <p:spPr>
          <a:xfrm rot="5400000">
            <a:off x="2786542" y="1750546"/>
            <a:ext cx="3812453" cy="2859340"/>
          </a:xfrm>
          <a:prstGeom prst="rect">
            <a:avLst/>
          </a:prstGeom>
        </p:spPr>
      </p:pic>
      <p:pic>
        <p:nvPicPr>
          <p:cNvPr id="13" name="Picture 12" descr="A person standing in a room&#10;&#10;Description automatically generated">
            <a:extLst>
              <a:ext uri="{FF2B5EF4-FFF2-40B4-BE49-F238E27FC236}">
                <a16:creationId xmlns:a16="http://schemas.microsoft.com/office/drawing/2014/main" id="{1B0DBDFD-94B7-4691-9F94-BA9BF1346264}"/>
              </a:ext>
            </a:extLst>
          </p:cNvPr>
          <p:cNvPicPr>
            <a:picLocks noChangeAspect="1"/>
          </p:cNvPicPr>
          <p:nvPr/>
        </p:nvPicPr>
        <p:blipFill>
          <a:blip r:embed="rId4"/>
          <a:stretch>
            <a:fillRect/>
          </a:stretch>
        </p:blipFill>
        <p:spPr>
          <a:xfrm rot="5400000">
            <a:off x="5663881" y="1274098"/>
            <a:ext cx="3668464" cy="2751348"/>
          </a:xfrm>
          <a:prstGeom prst="rect">
            <a:avLst/>
          </a:prstGeom>
        </p:spPr>
      </p:pic>
      <p:pic>
        <p:nvPicPr>
          <p:cNvPr id="19" name="Picture 18" descr="A group of people standing in a room&#10;&#10;Description automatically generated">
            <a:extLst>
              <a:ext uri="{FF2B5EF4-FFF2-40B4-BE49-F238E27FC236}">
                <a16:creationId xmlns:a16="http://schemas.microsoft.com/office/drawing/2014/main" id="{263F3A06-CEC8-49B3-9899-273ED2CDEC34}"/>
              </a:ext>
            </a:extLst>
          </p:cNvPr>
          <p:cNvPicPr>
            <a:picLocks noChangeAspect="1"/>
          </p:cNvPicPr>
          <p:nvPr/>
        </p:nvPicPr>
        <p:blipFill>
          <a:blip r:embed="rId5"/>
          <a:stretch>
            <a:fillRect/>
          </a:stretch>
        </p:blipFill>
        <p:spPr>
          <a:xfrm>
            <a:off x="174196" y="837390"/>
            <a:ext cx="3210444" cy="2407833"/>
          </a:xfrm>
          <a:prstGeom prst="rect">
            <a:avLst/>
          </a:prstGeom>
        </p:spPr>
      </p:pic>
    </p:spTree>
    <p:extLst>
      <p:ext uri="{BB962C8B-B14F-4D97-AF65-F5344CB8AC3E}">
        <p14:creationId xmlns:p14="http://schemas.microsoft.com/office/powerpoint/2010/main" val="167395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94"/>
          <p:cNvSpPr txBox="1">
            <a:spLocks noGrp="1"/>
          </p:cNvSpPr>
          <p:nvPr>
            <p:ph type="title"/>
          </p:nvPr>
        </p:nvSpPr>
        <p:spPr>
          <a:xfrm>
            <a:off x="508000" y="457200"/>
            <a:ext cx="6447600" cy="9906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None/>
            </a:pPr>
            <a:r>
              <a:rPr lang="en" dirty="0"/>
              <a:t>Active Learning Techniques in Math</a:t>
            </a:r>
            <a:endParaRPr dirty="0"/>
          </a:p>
        </p:txBody>
      </p:sp>
      <p:sp>
        <p:nvSpPr>
          <p:cNvPr id="596" name="Google Shape;596;p94"/>
          <p:cNvSpPr txBox="1">
            <a:spLocks noGrp="1"/>
          </p:cNvSpPr>
          <p:nvPr>
            <p:ph type="body" idx="1"/>
          </p:nvPr>
        </p:nvSpPr>
        <p:spPr>
          <a:xfrm>
            <a:off x="582644" y="952500"/>
            <a:ext cx="8775959" cy="4360200"/>
          </a:xfrm>
          <a:prstGeom prst="rect">
            <a:avLst/>
          </a:prstGeom>
        </p:spPr>
        <p:txBody>
          <a:bodyPr spcFirstLastPara="1" wrap="square" lIns="68575" tIns="34275" rIns="68575" bIns="34275" anchor="t" anchorCtr="0">
            <a:noAutofit/>
          </a:bodyPr>
          <a:lstStyle/>
          <a:p>
            <a:pPr marL="914400" lvl="0" indent="-387350" algn="l" rtl="0">
              <a:lnSpc>
                <a:spcPct val="150000"/>
              </a:lnSpc>
              <a:spcBef>
                <a:spcPts val="0"/>
              </a:spcBef>
              <a:spcAft>
                <a:spcPts val="0"/>
              </a:spcAft>
              <a:buSzPts val="2500"/>
              <a:buFont typeface="Wingdings" panose="05000000000000000000" pitchFamily="2" charset="2"/>
              <a:buChar char="Ø"/>
            </a:pPr>
            <a:endParaRPr lang="en-US" sz="1700" dirty="0">
              <a:solidFill>
                <a:schemeClr val="dk1"/>
              </a:solidFill>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Why Active Learning?</a:t>
            </a: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highlight>
                  <a:srgbClr val="FFFF00"/>
                </a:highlight>
                <a:latin typeface="Tahoma"/>
                <a:ea typeface="Tahoma"/>
                <a:cs typeface="Tahoma"/>
                <a:sym typeface="Tahoma"/>
              </a:rPr>
              <a:t>Set the Stage - Beginning of the term</a:t>
            </a: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Don’t let the mid-term slump happen!</a:t>
            </a:r>
            <a:endParaRPr sz="1700" dirty="0">
              <a:solidFill>
                <a:schemeClr val="dk1"/>
              </a:solidFill>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r>
              <a:rPr lang="en" sz="1700" dirty="0">
                <a:solidFill>
                  <a:schemeClr val="dk1"/>
                </a:solidFill>
                <a:latin typeface="Tahoma"/>
                <a:ea typeface="Tahoma"/>
                <a:cs typeface="Tahoma"/>
                <a:sym typeface="Tahoma"/>
              </a:rPr>
              <a:t>Strong to the finish line…</a:t>
            </a:r>
          </a:p>
          <a:p>
            <a:pPr marL="914400" lvl="0" indent="-387350" algn="l" rtl="0">
              <a:lnSpc>
                <a:spcPct val="150000"/>
              </a:lnSpc>
              <a:spcBef>
                <a:spcPts val="0"/>
              </a:spcBef>
              <a:spcAft>
                <a:spcPts val="0"/>
              </a:spcAft>
              <a:buSzPts val="2500"/>
              <a:buFont typeface="Wingdings" panose="05000000000000000000" pitchFamily="2" charset="2"/>
              <a:buChar char="Ø"/>
            </a:pPr>
            <a:r>
              <a:rPr lang="en-US" sz="1700" dirty="0">
                <a:solidFill>
                  <a:schemeClr val="dk1"/>
                </a:solidFill>
                <a:latin typeface="Tahoma"/>
                <a:ea typeface="Tahoma"/>
                <a:cs typeface="Tahoma"/>
                <a:sym typeface="Tahoma"/>
              </a:rPr>
              <a:t>Engagement in Zoom (COVID-19 pandemic)</a:t>
            </a:r>
            <a:endParaRPr sz="1700" dirty="0">
              <a:solidFill>
                <a:schemeClr val="dk1"/>
              </a:solidFill>
              <a:latin typeface="Tahoma"/>
              <a:ea typeface="Tahoma"/>
              <a:cs typeface="Tahoma"/>
              <a:sym typeface="Tahoma"/>
            </a:endParaRPr>
          </a:p>
          <a:p>
            <a:pPr marL="914400" lvl="0" indent="-387350" algn="l" rtl="0">
              <a:lnSpc>
                <a:spcPct val="150000"/>
              </a:lnSpc>
              <a:spcBef>
                <a:spcPts val="0"/>
              </a:spcBef>
              <a:spcAft>
                <a:spcPts val="0"/>
              </a:spcAft>
              <a:buSzPts val="2500"/>
              <a:buFont typeface="Wingdings" panose="05000000000000000000" pitchFamily="2" charset="2"/>
              <a:buChar char="Ø"/>
            </a:pPr>
            <a:r>
              <a:rPr lang="en" sz="1700" dirty="0">
                <a:solidFill>
                  <a:schemeClr val="dk1"/>
                </a:solidFill>
                <a:latin typeface="Tahoma"/>
                <a:ea typeface="Tahoma"/>
                <a:cs typeface="Tahoma"/>
                <a:sym typeface="Tahoma"/>
              </a:rPr>
              <a:t>Thank you and Questions</a:t>
            </a:r>
            <a:endParaRPr sz="1700" dirty="0">
              <a:solidFill>
                <a:schemeClr val="dk1"/>
              </a:solidFill>
              <a:latin typeface="Tahoma"/>
              <a:ea typeface="Tahoma"/>
              <a:cs typeface="Tahoma"/>
              <a:sym typeface="Tahoma"/>
            </a:endParaRPr>
          </a:p>
          <a:p>
            <a:pPr marL="914400" lvl="0" indent="0" algn="l" rtl="0">
              <a:lnSpc>
                <a:spcPct val="150000"/>
              </a:lnSpc>
              <a:spcBef>
                <a:spcPts val="800"/>
              </a:spcBef>
              <a:spcAft>
                <a:spcPts val="0"/>
              </a:spcAft>
              <a:buNone/>
            </a:pPr>
            <a:endParaRPr sz="2000" dirty="0"/>
          </a:p>
        </p:txBody>
      </p:sp>
    </p:spTree>
    <p:extLst>
      <p:ext uri="{BB962C8B-B14F-4D97-AF65-F5344CB8AC3E}">
        <p14:creationId xmlns:p14="http://schemas.microsoft.com/office/powerpoint/2010/main" val="2978648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2" name="Google Shape;794;p123">
            <a:extLst>
              <a:ext uri="{FF2B5EF4-FFF2-40B4-BE49-F238E27FC236}">
                <a16:creationId xmlns:a16="http://schemas.microsoft.com/office/drawing/2014/main" id="{E8076CCE-122D-4490-85DC-8726C0C42A3E}"/>
              </a:ext>
            </a:extLst>
          </p:cNvPr>
          <p:cNvSpPr txBox="1">
            <a:spLocks noGrp="1"/>
          </p:cNvSpPr>
          <p:nvPr>
            <p:ph type="title"/>
          </p:nvPr>
        </p:nvSpPr>
        <p:spPr>
          <a:xfrm>
            <a:off x="106125" y="234950"/>
            <a:ext cx="8445300" cy="607732"/>
          </a:xfrm>
          <a:prstGeom prst="rect">
            <a:avLst/>
          </a:prstGeom>
          <a:noFill/>
          <a:ln>
            <a:noFill/>
          </a:ln>
        </p:spPr>
        <p:txBody>
          <a:bodyPr spcFirstLastPara="1" wrap="square" lIns="68575" tIns="34275" rIns="68575" bIns="34275" anchor="t" anchorCtr="0">
            <a:noAutofit/>
          </a:bodyPr>
          <a:lstStyle/>
          <a:p>
            <a:pPr marL="457200" lvl="0" indent="0" algn="ctr" rtl="0">
              <a:lnSpc>
                <a:spcPct val="100000"/>
              </a:lnSpc>
              <a:spcBef>
                <a:spcPts val="0"/>
              </a:spcBef>
              <a:spcAft>
                <a:spcPts val="0"/>
              </a:spcAft>
              <a:buNone/>
            </a:pPr>
            <a:r>
              <a:rPr lang="en" sz="2600" dirty="0">
                <a:solidFill>
                  <a:srgbClr val="0000FF"/>
                </a:solidFill>
              </a:rPr>
              <a:t>Building an Active Supportive Classroom Community</a:t>
            </a:r>
            <a:endParaRPr sz="2600" dirty="0">
              <a:solidFill>
                <a:srgbClr val="0000FF"/>
              </a:solidFill>
            </a:endParaRPr>
          </a:p>
        </p:txBody>
      </p:sp>
      <p:sp>
        <p:nvSpPr>
          <p:cNvPr id="3" name="Google Shape;795;p123">
            <a:extLst>
              <a:ext uri="{FF2B5EF4-FFF2-40B4-BE49-F238E27FC236}">
                <a16:creationId xmlns:a16="http://schemas.microsoft.com/office/drawing/2014/main" id="{33CD989D-C471-4D28-B784-39DBA96B0495}"/>
              </a:ext>
            </a:extLst>
          </p:cNvPr>
          <p:cNvSpPr txBox="1">
            <a:spLocks noGrp="1"/>
          </p:cNvSpPr>
          <p:nvPr>
            <p:ph type="body" idx="1"/>
          </p:nvPr>
        </p:nvSpPr>
        <p:spPr>
          <a:xfrm>
            <a:off x="351675" y="1206600"/>
            <a:ext cx="7954200" cy="3717300"/>
          </a:xfrm>
          <a:prstGeom prst="rect">
            <a:avLst/>
          </a:prstGeom>
          <a:noFill/>
          <a:ln>
            <a:noFill/>
          </a:ln>
        </p:spPr>
        <p:txBody>
          <a:bodyPr spcFirstLastPara="1" wrap="square" lIns="68575" tIns="34275" rIns="68575" bIns="34275" anchor="t" anchorCtr="0">
            <a:noAutofit/>
          </a:bodyPr>
          <a:lstStyle/>
          <a:p>
            <a:pPr marL="469900" marR="0" lvl="0" indent="-438150" algn="l" rtl="0">
              <a:lnSpc>
                <a:spcPct val="100000"/>
              </a:lnSpc>
              <a:spcBef>
                <a:spcPts val="0"/>
              </a:spcBef>
              <a:spcAft>
                <a:spcPts val="0"/>
              </a:spcAft>
              <a:buClr>
                <a:srgbClr val="3076A4"/>
              </a:buClr>
              <a:buSzPts val="3300"/>
              <a:buFont typeface="Noto Sans Symbols"/>
              <a:buChar char="▪"/>
            </a:pPr>
            <a:r>
              <a:rPr lang="en" sz="2100" dirty="0"/>
              <a:t>Group Cards</a:t>
            </a:r>
            <a:endParaRPr sz="2100" dirty="0"/>
          </a:p>
          <a:p>
            <a:pPr marL="469900" marR="0" lvl="0" indent="-438150" algn="l" rtl="0">
              <a:lnSpc>
                <a:spcPct val="100000"/>
              </a:lnSpc>
              <a:spcBef>
                <a:spcPts val="0"/>
              </a:spcBef>
              <a:spcAft>
                <a:spcPts val="0"/>
              </a:spcAft>
              <a:buClr>
                <a:srgbClr val="3076A4"/>
              </a:buClr>
              <a:buSzPts val="3300"/>
              <a:buFont typeface="Noto Sans Symbols"/>
              <a:buChar char="▪"/>
            </a:pPr>
            <a:endParaRPr lang="en" sz="2100" dirty="0"/>
          </a:p>
          <a:p>
            <a:pPr marL="469900" marR="0" lvl="0" indent="-438150" algn="l" rtl="0">
              <a:lnSpc>
                <a:spcPct val="100000"/>
              </a:lnSpc>
              <a:spcBef>
                <a:spcPts val="0"/>
              </a:spcBef>
              <a:spcAft>
                <a:spcPts val="0"/>
              </a:spcAft>
              <a:buClr>
                <a:srgbClr val="3076A4"/>
              </a:buClr>
              <a:buSzPts val="3300"/>
              <a:buFont typeface="Noto Sans Symbols"/>
              <a:buChar char="▪"/>
            </a:pPr>
            <a:r>
              <a:rPr lang="en" sz="2100" dirty="0"/>
              <a:t>Encourage and expect group interactions from Day 1</a:t>
            </a:r>
            <a:endParaRPr sz="2100" dirty="0"/>
          </a:p>
          <a:p>
            <a:pPr marL="958850" marR="0" lvl="2" indent="-342900" algn="l" rtl="0">
              <a:lnSpc>
                <a:spcPct val="150000"/>
              </a:lnSpc>
              <a:spcBef>
                <a:spcPts val="0"/>
              </a:spcBef>
              <a:spcAft>
                <a:spcPts val="0"/>
              </a:spcAft>
              <a:buSzPts val="2100"/>
              <a:buFont typeface="Wingdings" panose="05000000000000000000" pitchFamily="2" charset="2"/>
              <a:buChar char="Ø"/>
            </a:pPr>
            <a:r>
              <a:rPr lang="en" sz="2100" dirty="0"/>
              <a:t>Small groups of 3-4</a:t>
            </a:r>
            <a:endParaRPr sz="2100" dirty="0"/>
          </a:p>
          <a:p>
            <a:pPr marL="958850" marR="0" lvl="2" indent="-342900" algn="l" rtl="0">
              <a:lnSpc>
                <a:spcPct val="150000"/>
              </a:lnSpc>
              <a:spcBef>
                <a:spcPts val="0"/>
              </a:spcBef>
              <a:spcAft>
                <a:spcPts val="0"/>
              </a:spcAft>
              <a:buSzPts val="2100"/>
              <a:buFont typeface="Wingdings" panose="05000000000000000000" pitchFamily="2" charset="2"/>
              <a:buChar char="Ø"/>
            </a:pPr>
            <a:r>
              <a:rPr lang="en" sz="2100" dirty="0"/>
              <a:t>Large Group (entire class)</a:t>
            </a:r>
            <a:endParaRPr sz="2100" dirty="0"/>
          </a:p>
          <a:p>
            <a:pPr marL="958850" marR="0" lvl="2" indent="-342900" algn="l" rtl="0">
              <a:lnSpc>
                <a:spcPct val="150000"/>
              </a:lnSpc>
              <a:spcBef>
                <a:spcPts val="0"/>
              </a:spcBef>
              <a:spcAft>
                <a:spcPts val="0"/>
              </a:spcAft>
              <a:buSzPts val="2100"/>
              <a:buFont typeface="Wingdings" panose="05000000000000000000" pitchFamily="2" charset="2"/>
              <a:buChar char="Ø"/>
            </a:pPr>
            <a:r>
              <a:rPr lang="en" sz="2100" dirty="0"/>
              <a:t>Wean them off asking you!</a:t>
            </a:r>
            <a:endParaRPr sz="2100" dirty="0"/>
          </a:p>
          <a:p>
            <a:pPr marL="958850" marR="0" lvl="2" indent="-342900" algn="l" rtl="0">
              <a:lnSpc>
                <a:spcPct val="150000"/>
              </a:lnSpc>
              <a:spcBef>
                <a:spcPts val="0"/>
              </a:spcBef>
              <a:spcAft>
                <a:spcPts val="0"/>
              </a:spcAft>
              <a:buSzPts val="2100"/>
              <a:buFont typeface="Wingdings" panose="05000000000000000000" pitchFamily="2" charset="2"/>
              <a:buChar char="Ø"/>
            </a:pPr>
            <a:r>
              <a:rPr lang="en" sz="2100" dirty="0"/>
              <a:t>The power of the group</a:t>
            </a:r>
            <a:endParaRPr sz="1800" dirty="0"/>
          </a:p>
        </p:txBody>
      </p:sp>
      <p:pic>
        <p:nvPicPr>
          <p:cNvPr id="4" name="Google Shape;796;p123">
            <a:extLst>
              <a:ext uri="{FF2B5EF4-FFF2-40B4-BE49-F238E27FC236}">
                <a16:creationId xmlns:a16="http://schemas.microsoft.com/office/drawing/2014/main" id="{37D73047-3526-4563-A78C-DA2D8ADAF82E}"/>
              </a:ext>
            </a:extLst>
          </p:cNvPr>
          <p:cNvPicPr preferRelativeResize="0"/>
          <p:nvPr/>
        </p:nvPicPr>
        <p:blipFill>
          <a:blip r:embed="rId3">
            <a:alphaModFix/>
          </a:blip>
          <a:stretch>
            <a:fillRect/>
          </a:stretch>
        </p:blipFill>
        <p:spPr>
          <a:xfrm>
            <a:off x="6091954" y="2515499"/>
            <a:ext cx="2837301" cy="1876391"/>
          </a:xfrm>
          <a:prstGeom prst="rect">
            <a:avLst/>
          </a:prstGeom>
          <a:noFill/>
          <a:ln>
            <a:noFill/>
          </a:ln>
        </p:spPr>
      </p:pic>
    </p:spTree>
    <p:extLst>
      <p:ext uri="{BB962C8B-B14F-4D97-AF65-F5344CB8AC3E}">
        <p14:creationId xmlns:p14="http://schemas.microsoft.com/office/powerpoint/2010/main" val="320074320"/>
      </p:ext>
    </p:extLst>
  </p:cSld>
  <p:clrMapOvr>
    <a:masterClrMapping/>
  </p:clrMapOvr>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22846</TotalTime>
  <Words>1590</Words>
  <Application>Microsoft Office PowerPoint</Application>
  <PresentationFormat>On-screen Show (16:9)</PresentationFormat>
  <Paragraphs>226</Paragraphs>
  <Slides>31</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Roboto</vt:lpstr>
      <vt:lpstr>Tahoma</vt:lpstr>
      <vt:lpstr>Lora</vt:lpstr>
      <vt:lpstr>Calibri</vt:lpstr>
      <vt:lpstr>Arial</vt:lpstr>
      <vt:lpstr>Noto Sans Symbols</vt:lpstr>
      <vt:lpstr>Calibri Light</vt:lpstr>
      <vt:lpstr>Trebuchet MS</vt:lpstr>
      <vt:lpstr>Wingdings</vt:lpstr>
      <vt:lpstr>Facet</vt:lpstr>
      <vt:lpstr>Custom Design</vt:lpstr>
      <vt:lpstr>1_Custom Design</vt:lpstr>
      <vt:lpstr>Active Learning Techniques in Math       Victoria Dominguez Dean of Mathematics and Business  Former Mathematics Faculty Citrus College, Glendora, CA </vt:lpstr>
      <vt:lpstr>Active Learning Techniques in Math</vt:lpstr>
      <vt:lpstr>Active Learning Classrooms </vt:lpstr>
      <vt:lpstr>Student-Centered Learning Opportunities </vt:lpstr>
      <vt:lpstr>Why the Active Learning Classroom?</vt:lpstr>
      <vt:lpstr>Leadership Potential</vt:lpstr>
      <vt:lpstr>Day 1:  Student Leaders Emerge </vt:lpstr>
      <vt:lpstr>Active Learning Techniques in Math</vt:lpstr>
      <vt:lpstr>Building an Active Supportive Classroom Community</vt:lpstr>
      <vt:lpstr>Syllabus – Page 1 Statement</vt:lpstr>
      <vt:lpstr>Building an Active Supportive Classroom Community Get to know you cards</vt:lpstr>
      <vt:lpstr>Introducing Active Learning To Your Students</vt:lpstr>
      <vt:lpstr>Introducing Active Learning To Your Students (continued)</vt:lpstr>
      <vt:lpstr>Introducing Active Learning To Your Students (continued)</vt:lpstr>
      <vt:lpstr>Introducing Active Learning To Your Students (continued)</vt:lpstr>
      <vt:lpstr>Affective Domain Activities – Week 1</vt:lpstr>
      <vt:lpstr>Campus Scavenger Hunt (weeks 1-2)</vt:lpstr>
      <vt:lpstr>Educational Autobiography (week 2)</vt:lpstr>
      <vt:lpstr>Growth Mindset</vt:lpstr>
      <vt:lpstr>Productive Struggle</vt:lpstr>
      <vt:lpstr>PowerPoint Presentation</vt:lpstr>
      <vt:lpstr>Middle 4 weeks…</vt:lpstr>
      <vt:lpstr>Middle 4 weeks… (continued)</vt:lpstr>
      <vt:lpstr>PowerPoint Presentation</vt:lpstr>
      <vt:lpstr>Finish strong at the end of the semester…</vt:lpstr>
      <vt:lpstr>Active Engagement before the Final Exam</vt:lpstr>
      <vt:lpstr>PowerPoint Presentation</vt:lpstr>
      <vt:lpstr>Ideas on how to increase student engagement during COVID-19</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 705 Outcomes: It Takes a Campus to Produce Equitable Student Success in Transfer-Level Mathematics at Citrus College      Toros Berberyan, Victoria Dominguez, Raquel Gutierrez,  Sara Khair, and Sophia Lee</dc:title>
  <dc:creator>Victoria Dominguez</dc:creator>
  <cp:lastModifiedBy>Casey White-Zollman</cp:lastModifiedBy>
  <cp:revision>144</cp:revision>
  <dcterms:modified xsi:type="dcterms:W3CDTF">2021-06-09T16:13:34Z</dcterms:modified>
</cp:coreProperties>
</file>