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6"/>
  </p:notesMasterIdLst>
  <p:sldIdLst>
    <p:sldId id="1423" r:id="rId5"/>
    <p:sldId id="1446" r:id="rId6"/>
    <p:sldId id="1465" r:id="rId7"/>
    <p:sldId id="1450" r:id="rId8"/>
    <p:sldId id="1464" r:id="rId9"/>
    <p:sldId id="1452" r:id="rId10"/>
    <p:sldId id="1463" r:id="rId11"/>
    <p:sldId id="640" r:id="rId12"/>
    <p:sldId id="639" r:id="rId13"/>
    <p:sldId id="1413" r:id="rId14"/>
    <p:sldId id="1435" r:id="rId15"/>
    <p:sldId id="1453" r:id="rId16"/>
    <p:sldId id="1454" r:id="rId17"/>
    <p:sldId id="1433" r:id="rId18"/>
    <p:sldId id="264" r:id="rId19"/>
    <p:sldId id="1455" r:id="rId20"/>
    <p:sldId id="265" r:id="rId21"/>
    <p:sldId id="1417" r:id="rId22"/>
    <p:sldId id="1421" r:id="rId23"/>
    <p:sldId id="1447" r:id="rId24"/>
    <p:sldId id="1420" r:id="rId25"/>
    <p:sldId id="1410" r:id="rId26"/>
    <p:sldId id="1419" r:id="rId27"/>
    <p:sldId id="1424" r:id="rId28"/>
    <p:sldId id="1456" r:id="rId29"/>
    <p:sldId id="276" r:id="rId30"/>
    <p:sldId id="1458" r:id="rId31"/>
    <p:sldId id="1457" r:id="rId32"/>
    <p:sldId id="363" r:id="rId33"/>
    <p:sldId id="1461" r:id="rId34"/>
    <p:sldId id="14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A26"/>
    <a:srgbClr val="000000"/>
    <a:srgbClr val="2C2C2C"/>
    <a:srgbClr val="262626"/>
    <a:srgbClr val="008FA6"/>
    <a:srgbClr val="00B294"/>
    <a:srgbClr val="404040"/>
    <a:srgbClr val="9E5CA6"/>
    <a:srgbClr val="FFFFFF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C8C4D-FC61-42AC-AC8C-6B14392612C0}" v="311" dt="2021-09-27T12:59:12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2" autoAdjust="0"/>
    <p:restoredTop sz="87649" autoAdjust="0"/>
  </p:normalViewPr>
  <p:slideViewPr>
    <p:cSldViewPr snapToGrid="0">
      <p:cViewPr varScale="1">
        <p:scale>
          <a:sx n="63" d="100"/>
          <a:sy n="6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Protas" userId="3e174aa6-8a02-4ab1-9843-14dda408cb5e" providerId="ADAL" clId="{9DDC8C4D-FC61-42AC-AC8C-6B14392612C0}"/>
    <pc:docChg chg="undo redo custSel addSld delSld modSld sldOrd">
      <pc:chgData name="Brandon Protas" userId="3e174aa6-8a02-4ab1-9843-14dda408cb5e" providerId="ADAL" clId="{9DDC8C4D-FC61-42AC-AC8C-6B14392612C0}" dt="2021-09-27T13:22:36.678" v="2915" actId="47"/>
      <pc:docMkLst>
        <pc:docMk/>
      </pc:docMkLst>
      <pc:sldChg chg="addSp delSp modSp del">
        <pc:chgData name="Brandon Protas" userId="3e174aa6-8a02-4ab1-9843-14dda408cb5e" providerId="ADAL" clId="{9DDC8C4D-FC61-42AC-AC8C-6B14392612C0}" dt="2021-09-15T15:50:01.583" v="310" actId="2696"/>
        <pc:sldMkLst>
          <pc:docMk/>
          <pc:sldMk cId="597579650" sldId="263"/>
        </pc:sldMkLst>
        <pc:grpChg chg="del">
          <ac:chgData name="Brandon Protas" userId="3e174aa6-8a02-4ab1-9843-14dda408cb5e" providerId="ADAL" clId="{9DDC8C4D-FC61-42AC-AC8C-6B14392612C0}" dt="2021-09-15T15:40:57.254" v="180" actId="478"/>
          <ac:grpSpMkLst>
            <pc:docMk/>
            <pc:sldMk cId="597579650" sldId="263"/>
            <ac:grpSpMk id="19" creationId="{9586BCAC-E995-B440-8290-91681B7081C9}"/>
          </ac:grpSpMkLst>
        </pc:grpChg>
        <pc:picChg chg="del">
          <ac:chgData name="Brandon Protas" userId="3e174aa6-8a02-4ab1-9843-14dda408cb5e" providerId="ADAL" clId="{9DDC8C4D-FC61-42AC-AC8C-6B14392612C0}" dt="2021-09-15T15:40:57.254" v="180" actId="478"/>
          <ac:picMkLst>
            <pc:docMk/>
            <pc:sldMk cId="597579650" sldId="263"/>
            <ac:picMk id="10" creationId="{80855F50-3D7E-5B43-B3FF-04BDF91AD493}"/>
          </ac:picMkLst>
        </pc:picChg>
        <pc:picChg chg="add mod">
          <ac:chgData name="Brandon Protas" userId="3e174aa6-8a02-4ab1-9843-14dda408cb5e" providerId="ADAL" clId="{9DDC8C4D-FC61-42AC-AC8C-6B14392612C0}" dt="2021-09-15T15:40:57.441" v="181"/>
          <ac:picMkLst>
            <pc:docMk/>
            <pc:sldMk cId="597579650" sldId="263"/>
            <ac:picMk id="11" creationId="{4F474C87-792C-48B5-928F-F41B2D5D1C59}"/>
          </ac:picMkLst>
        </pc:picChg>
        <pc:picChg chg="add mod">
          <ac:chgData name="Brandon Protas" userId="3e174aa6-8a02-4ab1-9843-14dda408cb5e" providerId="ADAL" clId="{9DDC8C4D-FC61-42AC-AC8C-6B14392612C0}" dt="2021-09-15T15:40:57.441" v="181"/>
          <ac:picMkLst>
            <pc:docMk/>
            <pc:sldMk cId="597579650" sldId="263"/>
            <ac:picMk id="12" creationId="{348427E0-B005-4DAE-9B3A-14AAF36FBB62}"/>
          </ac:picMkLst>
        </pc:picChg>
      </pc:sldChg>
      <pc:sldChg chg="addSp delSp modSp mod modNotesTx">
        <pc:chgData name="Brandon Protas" userId="3e174aa6-8a02-4ab1-9843-14dda408cb5e" providerId="ADAL" clId="{9DDC8C4D-FC61-42AC-AC8C-6B14392612C0}" dt="2021-09-15T16:05:34.914" v="677" actId="313"/>
        <pc:sldMkLst>
          <pc:docMk/>
          <pc:sldMk cId="3551312421" sldId="264"/>
        </pc:sldMkLst>
        <pc:spChg chg="del">
          <ac:chgData name="Brandon Protas" userId="3e174aa6-8a02-4ab1-9843-14dda408cb5e" providerId="ADAL" clId="{9DDC8C4D-FC61-42AC-AC8C-6B14392612C0}" dt="2021-09-15T16:00:52.651" v="517" actId="478"/>
          <ac:spMkLst>
            <pc:docMk/>
            <pc:sldMk cId="3551312421" sldId="264"/>
            <ac:spMk id="2" creationId="{AD130E5D-63E0-3B4F-88B7-028193B4389A}"/>
          </ac:spMkLst>
        </pc:spChg>
        <pc:spChg chg="mod ord">
          <ac:chgData name="Brandon Protas" userId="3e174aa6-8a02-4ab1-9843-14dda408cb5e" providerId="ADAL" clId="{9DDC8C4D-FC61-42AC-AC8C-6B14392612C0}" dt="2021-09-15T16:03:41.749" v="571" actId="1035"/>
          <ac:spMkLst>
            <pc:docMk/>
            <pc:sldMk cId="3551312421" sldId="264"/>
            <ac:spMk id="3" creationId="{29191D3C-0AD3-604F-9492-26C9E118BE8F}"/>
          </ac:spMkLst>
        </pc:spChg>
        <pc:picChg chg="del">
          <ac:chgData name="Brandon Protas" userId="3e174aa6-8a02-4ab1-9843-14dda408cb5e" providerId="ADAL" clId="{9DDC8C4D-FC61-42AC-AC8C-6B14392612C0}" dt="2021-09-15T16:00:51.233" v="516" actId="478"/>
          <ac:picMkLst>
            <pc:docMk/>
            <pc:sldMk cId="3551312421" sldId="264"/>
            <ac:picMk id="5" creationId="{276E3A4C-4816-F947-BAE3-BBDDC3CE7BC2}"/>
          </ac:picMkLst>
        </pc:picChg>
        <pc:picChg chg="add mod modCrop">
          <ac:chgData name="Brandon Protas" userId="3e174aa6-8a02-4ab1-9843-14dda408cb5e" providerId="ADAL" clId="{9DDC8C4D-FC61-42AC-AC8C-6B14392612C0}" dt="2021-09-15T16:03:04.588" v="542" actId="14100"/>
          <ac:picMkLst>
            <pc:docMk/>
            <pc:sldMk cId="3551312421" sldId="264"/>
            <ac:picMk id="12" creationId="{D8585B5E-D1E4-4FD4-A4F7-987CDD0C238D}"/>
          </ac:picMkLst>
        </pc:picChg>
      </pc:sldChg>
      <pc:sldChg chg="addSp delSp modSp mod ord modNotesTx">
        <pc:chgData name="Brandon Protas" userId="3e174aa6-8a02-4ab1-9843-14dda408cb5e" providerId="ADAL" clId="{9DDC8C4D-FC61-42AC-AC8C-6B14392612C0}" dt="2021-09-15T20:51:56.257" v="2615" actId="1035"/>
        <pc:sldMkLst>
          <pc:docMk/>
          <pc:sldMk cId="259676111" sldId="265"/>
        </pc:sldMkLst>
        <pc:spChg chg="mod">
          <ac:chgData name="Brandon Protas" userId="3e174aa6-8a02-4ab1-9843-14dda408cb5e" providerId="ADAL" clId="{9DDC8C4D-FC61-42AC-AC8C-6B14392612C0}" dt="2021-09-15T20:51:56.257" v="2615" actId="1035"/>
          <ac:spMkLst>
            <pc:docMk/>
            <pc:sldMk cId="259676111" sldId="265"/>
            <ac:spMk id="3" creationId="{F921AB04-AAF8-4642-9547-D83A09AF31A8}"/>
          </ac:spMkLst>
        </pc:spChg>
        <pc:spChg chg="mod">
          <ac:chgData name="Brandon Protas" userId="3e174aa6-8a02-4ab1-9843-14dda408cb5e" providerId="ADAL" clId="{9DDC8C4D-FC61-42AC-AC8C-6B14392612C0}" dt="2021-09-15T15:39:03.836" v="138" actId="1036"/>
          <ac:spMkLst>
            <pc:docMk/>
            <pc:sldMk cId="259676111" sldId="265"/>
            <ac:spMk id="7" creationId="{979B86A4-4ED1-E24F-8D47-42D41A9F33A3}"/>
          </ac:spMkLst>
        </pc:spChg>
        <pc:grpChg chg="del mod">
          <ac:chgData name="Brandon Protas" userId="3e174aa6-8a02-4ab1-9843-14dda408cb5e" providerId="ADAL" clId="{9DDC8C4D-FC61-42AC-AC8C-6B14392612C0}" dt="2021-09-15T15:41:17.760" v="190" actId="478"/>
          <ac:grpSpMkLst>
            <pc:docMk/>
            <pc:sldMk cId="259676111" sldId="265"/>
            <ac:grpSpMk id="6" creationId="{F4504592-1513-644D-81C7-B40470B48168}"/>
          </ac:grpSpMkLst>
        </pc:grpChg>
        <pc:picChg chg="mod">
          <ac:chgData name="Brandon Protas" userId="3e174aa6-8a02-4ab1-9843-14dda408cb5e" providerId="ADAL" clId="{9DDC8C4D-FC61-42AC-AC8C-6B14392612C0}" dt="2021-09-15T15:39:03.836" v="138" actId="1036"/>
          <ac:picMkLst>
            <pc:docMk/>
            <pc:sldMk cId="259676111" sldId="265"/>
            <ac:picMk id="8" creationId="{78F83DC0-6F70-1E4F-9B4A-D76C95610081}"/>
          </ac:picMkLst>
        </pc:picChg>
        <pc:picChg chg="del mod">
          <ac:chgData name="Brandon Protas" userId="3e174aa6-8a02-4ab1-9843-14dda408cb5e" providerId="ADAL" clId="{9DDC8C4D-FC61-42AC-AC8C-6B14392612C0}" dt="2021-09-15T15:41:17.760" v="190" actId="478"/>
          <ac:picMkLst>
            <pc:docMk/>
            <pc:sldMk cId="259676111" sldId="265"/>
            <ac:picMk id="9" creationId="{0AB20190-4882-AA44-91B7-34BD59169737}"/>
          </ac:picMkLst>
        </pc:picChg>
        <pc:picChg chg="add mod">
          <ac:chgData name="Brandon Protas" userId="3e174aa6-8a02-4ab1-9843-14dda408cb5e" providerId="ADAL" clId="{9DDC8C4D-FC61-42AC-AC8C-6B14392612C0}" dt="2021-09-15T15:41:17.945" v="191"/>
          <ac:picMkLst>
            <pc:docMk/>
            <pc:sldMk cId="259676111" sldId="265"/>
            <ac:picMk id="10" creationId="{9D8DAE2F-5686-48A9-A504-FC0930DBE494}"/>
          </ac:picMkLst>
        </pc:picChg>
        <pc:picChg chg="add mod">
          <ac:chgData name="Brandon Protas" userId="3e174aa6-8a02-4ab1-9843-14dda408cb5e" providerId="ADAL" clId="{9DDC8C4D-FC61-42AC-AC8C-6B14392612C0}" dt="2021-09-15T15:41:17.945" v="191"/>
          <ac:picMkLst>
            <pc:docMk/>
            <pc:sldMk cId="259676111" sldId="265"/>
            <ac:picMk id="11" creationId="{DA6D4CBF-541C-49BF-BDD6-D65CBAEA033C}"/>
          </ac:picMkLst>
        </pc:picChg>
        <pc:cxnChg chg="add del mod">
          <ac:chgData name="Brandon Protas" userId="3e174aa6-8a02-4ab1-9843-14dda408cb5e" providerId="ADAL" clId="{9DDC8C4D-FC61-42AC-AC8C-6B14392612C0}" dt="2021-09-15T20:43:38.164" v="2114" actId="478"/>
          <ac:cxnSpMkLst>
            <pc:docMk/>
            <pc:sldMk cId="259676111" sldId="265"/>
            <ac:cxnSpMk id="5" creationId="{EBE79E83-4DC6-4DEC-A1F2-23062043BAF4}"/>
          </ac:cxnSpMkLst>
        </pc:cxnChg>
        <pc:cxnChg chg="add del mod">
          <ac:chgData name="Brandon Protas" userId="3e174aa6-8a02-4ab1-9843-14dda408cb5e" providerId="ADAL" clId="{9DDC8C4D-FC61-42AC-AC8C-6B14392612C0}" dt="2021-09-15T20:49:41.008" v="2435" actId="478"/>
          <ac:cxnSpMkLst>
            <pc:docMk/>
            <pc:sldMk cId="259676111" sldId="265"/>
            <ac:cxnSpMk id="7" creationId="{37A72EE9-1FD4-44F3-8F08-27FADAC2F8F6}"/>
          </ac:cxnSpMkLst>
        </pc:cxnChg>
        <pc:cxnChg chg="add del mod">
          <ac:chgData name="Brandon Protas" userId="3e174aa6-8a02-4ab1-9843-14dda408cb5e" providerId="ADAL" clId="{9DDC8C4D-FC61-42AC-AC8C-6B14392612C0}" dt="2021-09-15T20:49:38.555" v="2434" actId="478"/>
          <ac:cxnSpMkLst>
            <pc:docMk/>
            <pc:sldMk cId="259676111" sldId="265"/>
            <ac:cxnSpMk id="12" creationId="{5FBDE5B0-BF2C-4966-B3BE-2B5C6742C648}"/>
          </ac:cxnSpMkLst>
        </pc:cxnChg>
      </pc:sldChg>
      <pc:sldChg chg="addSp delSp modSp del modNotesTx">
        <pc:chgData name="Brandon Protas" userId="3e174aa6-8a02-4ab1-9843-14dda408cb5e" providerId="ADAL" clId="{9DDC8C4D-FC61-42AC-AC8C-6B14392612C0}" dt="2021-09-15T20:40:41.851" v="2079" actId="47"/>
        <pc:sldMkLst>
          <pc:docMk/>
          <pc:sldMk cId="3627783816" sldId="267"/>
        </pc:sldMkLst>
        <pc:picChg chg="del">
          <ac:chgData name="Brandon Protas" userId="3e174aa6-8a02-4ab1-9843-14dda408cb5e" providerId="ADAL" clId="{9DDC8C4D-FC61-42AC-AC8C-6B14392612C0}" dt="2021-09-15T15:38:08.735" v="115" actId="478"/>
          <ac:picMkLst>
            <pc:docMk/>
            <pc:sldMk cId="3627783816" sldId="267"/>
            <ac:picMk id="6" creationId="{801E41FD-778E-9348-8A93-32D799E9C6A3}"/>
          </ac:picMkLst>
        </pc:picChg>
        <pc:picChg chg="del">
          <ac:chgData name="Brandon Protas" userId="3e174aa6-8a02-4ab1-9843-14dda408cb5e" providerId="ADAL" clId="{9DDC8C4D-FC61-42AC-AC8C-6B14392612C0}" dt="2021-09-15T15:38:08.735" v="115" actId="478"/>
          <ac:picMkLst>
            <pc:docMk/>
            <pc:sldMk cId="3627783816" sldId="267"/>
            <ac:picMk id="7" creationId="{402C01B2-8FBA-AA4E-8E5B-0E7DC0EC6AA6}"/>
          </ac:picMkLst>
        </pc:picChg>
        <pc:picChg chg="add del mod">
          <ac:chgData name="Brandon Protas" userId="3e174aa6-8a02-4ab1-9843-14dda408cb5e" providerId="ADAL" clId="{9DDC8C4D-FC61-42AC-AC8C-6B14392612C0}" dt="2021-09-15T15:40:13.903" v="162" actId="478"/>
          <ac:picMkLst>
            <pc:docMk/>
            <pc:sldMk cId="3627783816" sldId="267"/>
            <ac:picMk id="9" creationId="{8AF2A60D-ACB8-4D93-B03A-6EDFE0C35BC6}"/>
          </ac:picMkLst>
        </pc:picChg>
        <pc:picChg chg="add del mod">
          <ac:chgData name="Brandon Protas" userId="3e174aa6-8a02-4ab1-9843-14dda408cb5e" providerId="ADAL" clId="{9DDC8C4D-FC61-42AC-AC8C-6B14392612C0}" dt="2021-09-15T15:40:13.903" v="162" actId="478"/>
          <ac:picMkLst>
            <pc:docMk/>
            <pc:sldMk cId="3627783816" sldId="267"/>
            <ac:picMk id="10" creationId="{82B8C4CE-66BB-43E9-AE99-8ED9412BB5DC}"/>
          </ac:picMkLst>
        </pc:picChg>
        <pc:picChg chg="add mod">
          <ac:chgData name="Brandon Protas" userId="3e174aa6-8a02-4ab1-9843-14dda408cb5e" providerId="ADAL" clId="{9DDC8C4D-FC61-42AC-AC8C-6B14392612C0}" dt="2021-09-15T15:40:14.202" v="163"/>
          <ac:picMkLst>
            <pc:docMk/>
            <pc:sldMk cId="3627783816" sldId="267"/>
            <ac:picMk id="11" creationId="{01242C62-35B6-4A95-8521-DDDFB2446050}"/>
          </ac:picMkLst>
        </pc:picChg>
        <pc:picChg chg="add mod">
          <ac:chgData name="Brandon Protas" userId="3e174aa6-8a02-4ab1-9843-14dda408cb5e" providerId="ADAL" clId="{9DDC8C4D-FC61-42AC-AC8C-6B14392612C0}" dt="2021-09-15T15:40:14.202" v="163"/>
          <ac:picMkLst>
            <pc:docMk/>
            <pc:sldMk cId="3627783816" sldId="267"/>
            <ac:picMk id="12" creationId="{738EF52D-9AD6-4E80-B34E-CC143024AE76}"/>
          </ac:picMkLst>
        </pc:picChg>
      </pc:sldChg>
      <pc:sldChg chg="addSp delSp modSp mod modNotesTx">
        <pc:chgData name="Brandon Protas" userId="3e174aa6-8a02-4ab1-9843-14dda408cb5e" providerId="ADAL" clId="{9DDC8C4D-FC61-42AC-AC8C-6B14392612C0}" dt="2021-09-15T17:10:43.533" v="1272" actId="14100"/>
        <pc:sldMkLst>
          <pc:docMk/>
          <pc:sldMk cId="2422967752" sldId="276"/>
        </pc:sldMkLst>
        <pc:spChg chg="mod">
          <ac:chgData name="Brandon Protas" userId="3e174aa6-8a02-4ab1-9843-14dda408cb5e" providerId="ADAL" clId="{9DDC8C4D-FC61-42AC-AC8C-6B14392612C0}" dt="2021-09-15T17:10:43.533" v="1272" actId="14100"/>
          <ac:spMkLst>
            <pc:docMk/>
            <pc:sldMk cId="2422967752" sldId="276"/>
            <ac:spMk id="2" creationId="{00000000-0000-0000-0000-000000000000}"/>
          </ac:spMkLst>
        </pc:spChg>
        <pc:spChg chg="mod">
          <ac:chgData name="Brandon Protas" userId="3e174aa6-8a02-4ab1-9843-14dda408cb5e" providerId="ADAL" clId="{9DDC8C4D-FC61-42AC-AC8C-6B14392612C0}" dt="2021-09-15T17:10:40.211" v="1271" actId="1036"/>
          <ac:spMkLst>
            <pc:docMk/>
            <pc:sldMk cId="2422967752" sldId="276"/>
            <ac:spMk id="3" creationId="{00000000-0000-0000-0000-000000000000}"/>
          </ac:spMkLst>
        </pc:spChg>
        <pc:spChg chg="mod">
          <ac:chgData name="Brandon Protas" userId="3e174aa6-8a02-4ab1-9843-14dda408cb5e" providerId="ADAL" clId="{9DDC8C4D-FC61-42AC-AC8C-6B14392612C0}" dt="2021-09-15T17:10:36.973" v="1267" actId="1036"/>
          <ac:spMkLst>
            <pc:docMk/>
            <pc:sldMk cId="2422967752" sldId="276"/>
            <ac:spMk id="11" creationId="{A8120470-988E-2149-9872-A8B72149C763}"/>
          </ac:spMkLst>
        </pc:spChg>
        <pc:grpChg chg="del">
          <ac:chgData name="Brandon Protas" userId="3e174aa6-8a02-4ab1-9843-14dda408cb5e" providerId="ADAL" clId="{9DDC8C4D-FC61-42AC-AC8C-6B14392612C0}" dt="2021-09-15T15:41:49.576" v="206" actId="478"/>
          <ac:grpSpMkLst>
            <pc:docMk/>
            <pc:sldMk cId="2422967752" sldId="276"/>
            <ac:grpSpMk id="7" creationId="{634C443A-6864-2043-BAB1-0DDC7DE43E31}"/>
          </ac:grpSpMkLst>
        </pc:grpChg>
        <pc:picChg chg="del">
          <ac:chgData name="Brandon Protas" userId="3e174aa6-8a02-4ab1-9843-14dda408cb5e" providerId="ADAL" clId="{9DDC8C4D-FC61-42AC-AC8C-6B14392612C0}" dt="2021-09-15T15:41:49.576" v="206" actId="478"/>
          <ac:picMkLst>
            <pc:docMk/>
            <pc:sldMk cId="2422967752" sldId="276"/>
            <ac:picMk id="12" creationId="{DF89507E-A343-4B48-9DFD-ABF687D23BAD}"/>
          </ac:picMkLst>
        </pc:picChg>
        <pc:picChg chg="add mod">
          <ac:chgData name="Brandon Protas" userId="3e174aa6-8a02-4ab1-9843-14dda408cb5e" providerId="ADAL" clId="{9DDC8C4D-FC61-42AC-AC8C-6B14392612C0}" dt="2021-09-15T15:41:49.782" v="207"/>
          <ac:picMkLst>
            <pc:docMk/>
            <pc:sldMk cId="2422967752" sldId="276"/>
            <ac:picMk id="13" creationId="{C507B8C3-2449-45B7-99A1-17C1BA5E06C9}"/>
          </ac:picMkLst>
        </pc:picChg>
        <pc:picChg chg="add mod">
          <ac:chgData name="Brandon Protas" userId="3e174aa6-8a02-4ab1-9843-14dda408cb5e" providerId="ADAL" clId="{9DDC8C4D-FC61-42AC-AC8C-6B14392612C0}" dt="2021-09-15T15:41:49.782" v="207"/>
          <ac:picMkLst>
            <pc:docMk/>
            <pc:sldMk cId="2422967752" sldId="276"/>
            <ac:picMk id="14" creationId="{5D50E10E-6C6E-42F7-9895-C713881404C7}"/>
          </ac:picMkLst>
        </pc:picChg>
      </pc:sldChg>
      <pc:sldChg chg="addSp delSp modSp add del">
        <pc:chgData name="Brandon Protas" userId="3e174aa6-8a02-4ab1-9843-14dda408cb5e" providerId="ADAL" clId="{9DDC8C4D-FC61-42AC-AC8C-6B14392612C0}" dt="2021-09-15T17:10:26.161" v="1252" actId="47"/>
        <pc:sldMkLst>
          <pc:docMk/>
          <pc:sldMk cId="3244331487" sldId="277"/>
        </pc:sldMkLst>
        <pc:grpChg chg="del">
          <ac:chgData name="Brandon Protas" userId="3e174aa6-8a02-4ab1-9843-14dda408cb5e" providerId="ADAL" clId="{9DDC8C4D-FC61-42AC-AC8C-6B14392612C0}" dt="2021-09-15T15:41:52.853" v="208" actId="478"/>
          <ac:grpSpMkLst>
            <pc:docMk/>
            <pc:sldMk cId="3244331487" sldId="277"/>
            <ac:grpSpMk id="7" creationId="{360AD249-951B-AF47-890F-DC5E7626EE39}"/>
          </ac:grpSpMkLst>
        </pc:grpChg>
        <pc:picChg chg="del">
          <ac:chgData name="Brandon Protas" userId="3e174aa6-8a02-4ab1-9843-14dda408cb5e" providerId="ADAL" clId="{9DDC8C4D-FC61-42AC-AC8C-6B14392612C0}" dt="2021-09-15T15:41:52.853" v="208" actId="478"/>
          <ac:picMkLst>
            <pc:docMk/>
            <pc:sldMk cId="3244331487" sldId="277"/>
            <ac:picMk id="12" creationId="{1058AAEA-5557-3B44-BDDB-98C3C8939D3E}"/>
          </ac:picMkLst>
        </pc:picChg>
        <pc:picChg chg="add mod">
          <ac:chgData name="Brandon Protas" userId="3e174aa6-8a02-4ab1-9843-14dda408cb5e" providerId="ADAL" clId="{9DDC8C4D-FC61-42AC-AC8C-6B14392612C0}" dt="2021-09-15T15:41:53.091" v="209"/>
          <ac:picMkLst>
            <pc:docMk/>
            <pc:sldMk cId="3244331487" sldId="277"/>
            <ac:picMk id="13" creationId="{07B031B0-6886-46DC-B230-D086D837F03A}"/>
          </ac:picMkLst>
        </pc:picChg>
        <pc:picChg chg="add mod">
          <ac:chgData name="Brandon Protas" userId="3e174aa6-8a02-4ab1-9843-14dda408cb5e" providerId="ADAL" clId="{9DDC8C4D-FC61-42AC-AC8C-6B14392612C0}" dt="2021-09-15T15:41:53.091" v="209"/>
          <ac:picMkLst>
            <pc:docMk/>
            <pc:sldMk cId="3244331487" sldId="277"/>
            <ac:picMk id="14" creationId="{1C0FAB07-A90F-4CB4-9E94-ACA6B203A490}"/>
          </ac:picMkLst>
        </pc:picChg>
      </pc:sldChg>
      <pc:sldChg chg="addSp delSp modSp add del">
        <pc:chgData name="Brandon Protas" userId="3e174aa6-8a02-4ab1-9843-14dda408cb5e" providerId="ADAL" clId="{9DDC8C4D-FC61-42AC-AC8C-6B14392612C0}" dt="2021-09-15T17:10:25" v="1251" actId="47"/>
        <pc:sldMkLst>
          <pc:docMk/>
          <pc:sldMk cId="2665676572" sldId="278"/>
        </pc:sldMkLst>
        <pc:grpChg chg="del">
          <ac:chgData name="Brandon Protas" userId="3e174aa6-8a02-4ab1-9843-14dda408cb5e" providerId="ADAL" clId="{9DDC8C4D-FC61-42AC-AC8C-6B14392612C0}" dt="2021-09-15T15:41:56.979" v="210" actId="478"/>
          <ac:grpSpMkLst>
            <pc:docMk/>
            <pc:sldMk cId="2665676572" sldId="278"/>
            <ac:grpSpMk id="7" creationId="{17E40B2F-9FC9-F04D-9BBC-78A188547CD2}"/>
          </ac:grpSpMkLst>
        </pc:grpChg>
        <pc:picChg chg="del">
          <ac:chgData name="Brandon Protas" userId="3e174aa6-8a02-4ab1-9843-14dda408cb5e" providerId="ADAL" clId="{9DDC8C4D-FC61-42AC-AC8C-6B14392612C0}" dt="2021-09-15T15:41:56.979" v="210" actId="478"/>
          <ac:picMkLst>
            <pc:docMk/>
            <pc:sldMk cId="2665676572" sldId="278"/>
            <ac:picMk id="11" creationId="{AF3D7DA1-9937-F147-956A-3E3BD3D1F01A}"/>
          </ac:picMkLst>
        </pc:picChg>
        <pc:picChg chg="add mod">
          <ac:chgData name="Brandon Protas" userId="3e174aa6-8a02-4ab1-9843-14dda408cb5e" providerId="ADAL" clId="{9DDC8C4D-FC61-42AC-AC8C-6B14392612C0}" dt="2021-09-15T15:41:57.158" v="211"/>
          <ac:picMkLst>
            <pc:docMk/>
            <pc:sldMk cId="2665676572" sldId="278"/>
            <ac:picMk id="12" creationId="{400A3240-7FFF-422A-85DB-56AFF7670AD7}"/>
          </ac:picMkLst>
        </pc:picChg>
        <pc:picChg chg="add mod">
          <ac:chgData name="Brandon Protas" userId="3e174aa6-8a02-4ab1-9843-14dda408cb5e" providerId="ADAL" clId="{9DDC8C4D-FC61-42AC-AC8C-6B14392612C0}" dt="2021-09-15T15:41:57.158" v="211"/>
          <ac:picMkLst>
            <pc:docMk/>
            <pc:sldMk cId="2665676572" sldId="278"/>
            <ac:picMk id="13" creationId="{C5AAE1EB-E104-4B3C-A889-0AFF0A73F8BF}"/>
          </ac:picMkLst>
        </pc:picChg>
      </pc:sldChg>
      <pc:sldChg chg="addSp delSp modSp del">
        <pc:chgData name="Brandon Protas" userId="3e174aa6-8a02-4ab1-9843-14dda408cb5e" providerId="ADAL" clId="{9DDC8C4D-FC61-42AC-AC8C-6B14392612C0}" dt="2021-09-15T17:19:35.148" v="1496" actId="47"/>
        <pc:sldMkLst>
          <pc:docMk/>
          <pc:sldMk cId="1311621055" sldId="359"/>
        </pc:sldMkLst>
        <pc:picChg chg="del">
          <ac:chgData name="Brandon Protas" userId="3e174aa6-8a02-4ab1-9843-14dda408cb5e" providerId="ADAL" clId="{9DDC8C4D-FC61-42AC-AC8C-6B14392612C0}" dt="2021-09-15T15:42:29.357" v="226" actId="478"/>
          <ac:picMkLst>
            <pc:docMk/>
            <pc:sldMk cId="1311621055" sldId="359"/>
            <ac:picMk id="8" creationId="{04086E48-51C9-D445-808C-1E8AE5918B5E}"/>
          </ac:picMkLst>
        </pc:picChg>
        <pc:picChg chg="del">
          <ac:chgData name="Brandon Protas" userId="3e174aa6-8a02-4ab1-9843-14dda408cb5e" providerId="ADAL" clId="{9DDC8C4D-FC61-42AC-AC8C-6B14392612C0}" dt="2021-09-15T15:42:29.357" v="226" actId="478"/>
          <ac:picMkLst>
            <pc:docMk/>
            <pc:sldMk cId="1311621055" sldId="359"/>
            <ac:picMk id="9" creationId="{51343161-C3E2-6B44-A885-7E8FAEBD7EF2}"/>
          </ac:picMkLst>
        </pc:picChg>
        <pc:picChg chg="add mod">
          <ac:chgData name="Brandon Protas" userId="3e174aa6-8a02-4ab1-9843-14dda408cb5e" providerId="ADAL" clId="{9DDC8C4D-FC61-42AC-AC8C-6B14392612C0}" dt="2021-09-15T15:42:29.513" v="227"/>
          <ac:picMkLst>
            <pc:docMk/>
            <pc:sldMk cId="1311621055" sldId="359"/>
            <ac:picMk id="10" creationId="{3931E2B6-ECAB-4657-9CF3-36AA31CA3DD8}"/>
          </ac:picMkLst>
        </pc:picChg>
        <pc:picChg chg="add mod">
          <ac:chgData name="Brandon Protas" userId="3e174aa6-8a02-4ab1-9843-14dda408cb5e" providerId="ADAL" clId="{9DDC8C4D-FC61-42AC-AC8C-6B14392612C0}" dt="2021-09-15T15:42:29.513" v="227"/>
          <ac:picMkLst>
            <pc:docMk/>
            <pc:sldMk cId="1311621055" sldId="359"/>
            <ac:picMk id="11" creationId="{39999D64-F450-455B-A968-E0AD969ECB37}"/>
          </ac:picMkLst>
        </pc:picChg>
      </pc:sldChg>
      <pc:sldChg chg="addSp delSp modSp del">
        <pc:chgData name="Brandon Protas" userId="3e174aa6-8a02-4ab1-9843-14dda408cb5e" providerId="ADAL" clId="{9DDC8C4D-FC61-42AC-AC8C-6B14392612C0}" dt="2021-09-15T17:18:38.989" v="1493" actId="47"/>
        <pc:sldMkLst>
          <pc:docMk/>
          <pc:sldMk cId="1957434419" sldId="360"/>
        </pc:sldMkLst>
        <pc:picChg chg="del">
          <ac:chgData name="Brandon Protas" userId="3e174aa6-8a02-4ab1-9843-14dda408cb5e" providerId="ADAL" clId="{9DDC8C4D-FC61-42AC-AC8C-6B14392612C0}" dt="2021-09-15T15:42:22.663" v="222" actId="478"/>
          <ac:picMkLst>
            <pc:docMk/>
            <pc:sldMk cId="1957434419" sldId="360"/>
            <ac:picMk id="8" creationId="{1B9C7523-55A4-B045-9A2C-08FFC92F3562}"/>
          </ac:picMkLst>
        </pc:picChg>
        <pc:picChg chg="del">
          <ac:chgData name="Brandon Protas" userId="3e174aa6-8a02-4ab1-9843-14dda408cb5e" providerId="ADAL" clId="{9DDC8C4D-FC61-42AC-AC8C-6B14392612C0}" dt="2021-09-15T15:42:22.663" v="222" actId="478"/>
          <ac:picMkLst>
            <pc:docMk/>
            <pc:sldMk cId="1957434419" sldId="360"/>
            <ac:picMk id="9" creationId="{1C19C9BB-4357-824D-855E-C9197E7B46A6}"/>
          </ac:picMkLst>
        </pc:picChg>
        <pc:picChg chg="add mod">
          <ac:chgData name="Brandon Protas" userId="3e174aa6-8a02-4ab1-9843-14dda408cb5e" providerId="ADAL" clId="{9DDC8C4D-FC61-42AC-AC8C-6B14392612C0}" dt="2021-09-15T15:42:22.903" v="223"/>
          <ac:picMkLst>
            <pc:docMk/>
            <pc:sldMk cId="1957434419" sldId="360"/>
            <ac:picMk id="10" creationId="{5D22F3CB-ED22-4F38-8D01-BF65F783A2AC}"/>
          </ac:picMkLst>
        </pc:picChg>
        <pc:picChg chg="add mod">
          <ac:chgData name="Brandon Protas" userId="3e174aa6-8a02-4ab1-9843-14dda408cb5e" providerId="ADAL" clId="{9DDC8C4D-FC61-42AC-AC8C-6B14392612C0}" dt="2021-09-15T15:42:22.903" v="223"/>
          <ac:picMkLst>
            <pc:docMk/>
            <pc:sldMk cId="1957434419" sldId="360"/>
            <ac:picMk id="11" creationId="{F60FBCFA-364E-4D1A-B7EE-521C63E8F284}"/>
          </ac:picMkLst>
        </pc:picChg>
      </pc:sldChg>
      <pc:sldChg chg="addSp delSp modSp add del mod modNotesTx">
        <pc:chgData name="Brandon Protas" userId="3e174aa6-8a02-4ab1-9843-14dda408cb5e" providerId="ADAL" clId="{9DDC8C4D-FC61-42AC-AC8C-6B14392612C0}" dt="2021-09-15T17:48:53.155" v="2004" actId="1076"/>
        <pc:sldMkLst>
          <pc:docMk/>
          <pc:sldMk cId="511503229" sldId="363"/>
        </pc:sldMkLst>
        <pc:spChg chg="del mod">
          <ac:chgData name="Brandon Protas" userId="3e174aa6-8a02-4ab1-9843-14dda408cb5e" providerId="ADAL" clId="{9DDC8C4D-FC61-42AC-AC8C-6B14392612C0}" dt="2021-09-15T17:35:34.643" v="1692" actId="478"/>
          <ac:spMkLst>
            <pc:docMk/>
            <pc:sldMk cId="511503229" sldId="363"/>
            <ac:spMk id="2" creationId="{00000000-0000-0000-0000-000000000000}"/>
          </ac:spMkLst>
        </pc:spChg>
        <pc:spChg chg="add del mod">
          <ac:chgData name="Brandon Protas" userId="3e174aa6-8a02-4ab1-9843-14dda408cb5e" providerId="ADAL" clId="{9DDC8C4D-FC61-42AC-AC8C-6B14392612C0}" dt="2021-09-15T17:35:35.868" v="1693" actId="478"/>
          <ac:spMkLst>
            <pc:docMk/>
            <pc:sldMk cId="511503229" sldId="363"/>
            <ac:spMk id="4" creationId="{324FAE7E-2B5A-4498-BD07-32A4E9565ED7}"/>
          </ac:spMkLst>
        </pc:spChg>
        <pc:spChg chg="del mod">
          <ac:chgData name="Brandon Protas" userId="3e174aa6-8a02-4ab1-9843-14dda408cb5e" providerId="ADAL" clId="{9DDC8C4D-FC61-42AC-AC8C-6B14392612C0}" dt="2021-09-15T17:41:06.568" v="1795" actId="21"/>
          <ac:spMkLst>
            <pc:docMk/>
            <pc:sldMk cId="511503229" sldId="363"/>
            <ac:spMk id="8" creationId="{00000000-0000-0000-0000-000000000000}"/>
          </ac:spMkLst>
        </pc:spChg>
        <pc:spChg chg="del mod ord">
          <ac:chgData name="Brandon Protas" userId="3e174aa6-8a02-4ab1-9843-14dda408cb5e" providerId="ADAL" clId="{9DDC8C4D-FC61-42AC-AC8C-6B14392612C0}" dt="2021-09-15T17:46:55.104" v="1986" actId="478"/>
          <ac:spMkLst>
            <pc:docMk/>
            <pc:sldMk cId="511503229" sldId="363"/>
            <ac:spMk id="12" creationId="{00000000-0000-0000-0000-000000000000}"/>
          </ac:spMkLst>
        </pc:spChg>
        <pc:spChg chg="del mod">
          <ac:chgData name="Brandon Protas" userId="3e174aa6-8a02-4ab1-9843-14dda408cb5e" providerId="ADAL" clId="{9DDC8C4D-FC61-42AC-AC8C-6B14392612C0}" dt="2021-09-15T17:41:06.568" v="1795" actId="21"/>
          <ac:spMkLst>
            <pc:docMk/>
            <pc:sldMk cId="511503229" sldId="363"/>
            <ac:spMk id="13" creationId="{00000000-0000-0000-0000-000000000000}"/>
          </ac:spMkLst>
        </pc:spChg>
        <pc:spChg chg="del mod">
          <ac:chgData name="Brandon Protas" userId="3e174aa6-8a02-4ab1-9843-14dda408cb5e" providerId="ADAL" clId="{9DDC8C4D-FC61-42AC-AC8C-6B14392612C0}" dt="2021-09-15T17:41:06.568" v="1795" actId="21"/>
          <ac:spMkLst>
            <pc:docMk/>
            <pc:sldMk cId="511503229" sldId="363"/>
            <ac:spMk id="15" creationId="{00000000-0000-0000-0000-000000000000}"/>
          </ac:spMkLst>
        </pc:spChg>
        <pc:spChg chg="del mod">
          <ac:chgData name="Brandon Protas" userId="3e174aa6-8a02-4ab1-9843-14dda408cb5e" providerId="ADAL" clId="{9DDC8C4D-FC61-42AC-AC8C-6B14392612C0}" dt="2021-09-15T17:40:22.648" v="1788" actId="478"/>
          <ac:spMkLst>
            <pc:docMk/>
            <pc:sldMk cId="511503229" sldId="363"/>
            <ac:spMk id="19" creationId="{00000000-0000-0000-0000-000000000000}"/>
          </ac:spMkLst>
        </pc:spChg>
        <pc:spChg chg="del mod">
          <ac:chgData name="Brandon Protas" userId="3e174aa6-8a02-4ab1-9843-14dda408cb5e" providerId="ADAL" clId="{9DDC8C4D-FC61-42AC-AC8C-6B14392612C0}" dt="2021-09-15T17:46:55.104" v="1986" actId="478"/>
          <ac:spMkLst>
            <pc:docMk/>
            <pc:sldMk cId="511503229" sldId="363"/>
            <ac:spMk id="20" creationId="{00000000-0000-0000-0000-000000000000}"/>
          </ac:spMkLst>
        </pc:spChg>
        <pc:spChg chg="add del mod">
          <ac:chgData name="Brandon Protas" userId="3e174aa6-8a02-4ab1-9843-14dda408cb5e" providerId="ADAL" clId="{9DDC8C4D-FC61-42AC-AC8C-6B14392612C0}" dt="2021-09-15T17:46:58.192" v="1987" actId="478"/>
          <ac:spMkLst>
            <pc:docMk/>
            <pc:sldMk cId="511503229" sldId="363"/>
            <ac:spMk id="33" creationId="{5EB9C94F-8BDB-43D3-9180-6819A022DD57}"/>
          </ac:spMkLst>
        </pc:spChg>
        <pc:spChg chg="add mod">
          <ac:chgData name="Brandon Protas" userId="3e174aa6-8a02-4ab1-9843-14dda408cb5e" providerId="ADAL" clId="{9DDC8C4D-FC61-42AC-AC8C-6B14392612C0}" dt="2021-09-15T17:48:39.696" v="2002" actId="1076"/>
          <ac:spMkLst>
            <pc:docMk/>
            <pc:sldMk cId="511503229" sldId="363"/>
            <ac:spMk id="35" creationId="{998E6E0C-4002-4BC8-A38D-AA6F5BA99275}"/>
          </ac:spMkLst>
        </pc:spChg>
        <pc:spChg chg="add mod">
          <ac:chgData name="Brandon Protas" userId="3e174aa6-8a02-4ab1-9843-14dda408cb5e" providerId="ADAL" clId="{9DDC8C4D-FC61-42AC-AC8C-6B14392612C0}" dt="2021-09-15T17:48:39.696" v="2002" actId="1076"/>
          <ac:spMkLst>
            <pc:docMk/>
            <pc:sldMk cId="511503229" sldId="363"/>
            <ac:spMk id="37" creationId="{94AFE254-2010-44EA-852D-228262C30CD0}"/>
          </ac:spMkLst>
        </pc:spChg>
        <pc:spChg chg="add mod">
          <ac:chgData name="Brandon Protas" userId="3e174aa6-8a02-4ab1-9843-14dda408cb5e" providerId="ADAL" clId="{9DDC8C4D-FC61-42AC-AC8C-6B14392612C0}" dt="2021-09-15T17:48:53.155" v="2004" actId="1076"/>
          <ac:spMkLst>
            <pc:docMk/>
            <pc:sldMk cId="511503229" sldId="363"/>
            <ac:spMk id="40" creationId="{9D26987A-577E-4A92-8737-B3A3BE43A678}"/>
          </ac:spMkLst>
        </pc:spChg>
        <pc:spChg chg="add mod">
          <ac:chgData name="Brandon Protas" userId="3e174aa6-8a02-4ab1-9843-14dda408cb5e" providerId="ADAL" clId="{9DDC8C4D-FC61-42AC-AC8C-6B14392612C0}" dt="2021-09-15T17:48:53.155" v="2004" actId="1076"/>
          <ac:spMkLst>
            <pc:docMk/>
            <pc:sldMk cId="511503229" sldId="363"/>
            <ac:spMk id="41" creationId="{A16920CE-B98E-42AC-B525-1F0DBDDED9B0}"/>
          </ac:spMkLst>
        </pc:spChg>
        <pc:spChg chg="add mod">
          <ac:chgData name="Brandon Protas" userId="3e174aa6-8a02-4ab1-9843-14dda408cb5e" providerId="ADAL" clId="{9DDC8C4D-FC61-42AC-AC8C-6B14392612C0}" dt="2021-09-15T17:48:53.155" v="2004" actId="1076"/>
          <ac:spMkLst>
            <pc:docMk/>
            <pc:sldMk cId="511503229" sldId="363"/>
            <ac:spMk id="42" creationId="{16A7834C-BA21-40FB-8F87-ADC05DD4C279}"/>
          </ac:spMkLst>
        </pc:spChg>
        <pc:spChg chg="mod">
          <ac:chgData name="Brandon Protas" userId="3e174aa6-8a02-4ab1-9843-14dda408cb5e" providerId="ADAL" clId="{9DDC8C4D-FC61-42AC-AC8C-6B14392612C0}" dt="2021-09-15T17:48:29.248" v="1999"/>
          <ac:spMkLst>
            <pc:docMk/>
            <pc:sldMk cId="511503229" sldId="363"/>
            <ac:spMk id="44" creationId="{07ADD364-C9CE-40CD-81F2-8825943C957C}"/>
          </ac:spMkLst>
        </pc:spChg>
        <pc:spChg chg="mod">
          <ac:chgData name="Brandon Protas" userId="3e174aa6-8a02-4ab1-9843-14dda408cb5e" providerId="ADAL" clId="{9DDC8C4D-FC61-42AC-AC8C-6B14392612C0}" dt="2021-09-15T17:48:29.248" v="1999"/>
          <ac:spMkLst>
            <pc:docMk/>
            <pc:sldMk cId="511503229" sldId="363"/>
            <ac:spMk id="45" creationId="{500BAEC7-68B3-45AF-AAD1-603BC028D0AB}"/>
          </ac:spMkLst>
        </pc:spChg>
        <pc:spChg chg="mod">
          <ac:chgData name="Brandon Protas" userId="3e174aa6-8a02-4ab1-9843-14dda408cb5e" providerId="ADAL" clId="{9DDC8C4D-FC61-42AC-AC8C-6B14392612C0}" dt="2021-09-15T17:48:29.248" v="1999"/>
          <ac:spMkLst>
            <pc:docMk/>
            <pc:sldMk cId="511503229" sldId="363"/>
            <ac:spMk id="46" creationId="{FD6AC8F8-3D49-4971-964D-4A73CEC1C261}"/>
          </ac:spMkLst>
        </pc:spChg>
        <pc:grpChg chg="del mod">
          <ac:chgData name="Brandon Protas" userId="3e174aa6-8a02-4ab1-9843-14dda408cb5e" providerId="ADAL" clId="{9DDC8C4D-FC61-42AC-AC8C-6B14392612C0}" dt="2021-09-15T17:41:06.568" v="1795" actId="21"/>
          <ac:grpSpMkLst>
            <pc:docMk/>
            <pc:sldMk cId="511503229" sldId="363"/>
            <ac:grpSpMk id="18" creationId="{00000000-0000-0000-0000-000000000000}"/>
          </ac:grpSpMkLst>
        </pc:grpChg>
        <pc:grpChg chg="add del mod">
          <ac:chgData name="Brandon Protas" userId="3e174aa6-8a02-4ab1-9843-14dda408cb5e" providerId="ADAL" clId="{9DDC8C4D-FC61-42AC-AC8C-6B14392612C0}" dt="2021-09-15T17:48:31.105" v="2000" actId="478"/>
          <ac:grpSpMkLst>
            <pc:docMk/>
            <pc:sldMk cId="511503229" sldId="363"/>
            <ac:grpSpMk id="30" creationId="{31FDA7BC-0990-4082-95D9-E31586CFF416}"/>
          </ac:grpSpMkLst>
        </pc:grpChg>
        <pc:grpChg chg="add mod">
          <ac:chgData name="Brandon Protas" userId="3e174aa6-8a02-4ab1-9843-14dda408cb5e" providerId="ADAL" clId="{9DDC8C4D-FC61-42AC-AC8C-6B14392612C0}" dt="2021-09-15T17:48:53.155" v="2004" actId="1076"/>
          <ac:grpSpMkLst>
            <pc:docMk/>
            <pc:sldMk cId="511503229" sldId="363"/>
            <ac:grpSpMk id="43" creationId="{C323DEEE-F7B8-4309-9EEA-E327C22D0BE5}"/>
          </ac:grpSpMkLst>
        </pc:grpChg>
        <pc:graphicFrameChg chg="del mod">
          <ac:chgData name="Brandon Protas" userId="3e174aa6-8a02-4ab1-9843-14dda408cb5e" providerId="ADAL" clId="{9DDC8C4D-FC61-42AC-AC8C-6B14392612C0}" dt="2021-09-15T17:41:06.568" v="1795" actId="21"/>
          <ac:graphicFrameMkLst>
            <pc:docMk/>
            <pc:sldMk cId="511503229" sldId="363"/>
            <ac:graphicFrameMk id="6" creationId="{00000000-0000-0000-0000-000000000000}"/>
          </ac:graphicFrameMkLst>
        </pc:graphicFrameChg>
        <pc:graphicFrameChg chg="del mod">
          <ac:chgData name="Brandon Protas" userId="3e174aa6-8a02-4ab1-9843-14dda408cb5e" providerId="ADAL" clId="{9DDC8C4D-FC61-42AC-AC8C-6B14392612C0}" dt="2021-09-15T17:46:55.104" v="1986" actId="478"/>
          <ac:graphicFrameMkLst>
            <pc:docMk/>
            <pc:sldMk cId="511503229" sldId="363"/>
            <ac:graphicFrameMk id="7" creationId="{00000000-0000-0000-0000-000000000000}"/>
          </ac:graphicFrameMkLst>
        </pc:graphicFrameChg>
        <pc:graphicFrameChg chg="del mod">
          <ac:chgData name="Brandon Protas" userId="3e174aa6-8a02-4ab1-9843-14dda408cb5e" providerId="ADAL" clId="{9DDC8C4D-FC61-42AC-AC8C-6B14392612C0}" dt="2021-09-15T17:41:06.568" v="1795" actId="21"/>
          <ac:graphicFrameMkLst>
            <pc:docMk/>
            <pc:sldMk cId="511503229" sldId="363"/>
            <ac:graphicFrameMk id="11" creationId="{00000000-0000-0000-0000-000000000000}"/>
          </ac:graphicFrameMkLst>
        </pc:graphicFrameChg>
        <pc:graphicFrameChg chg="add mod">
          <ac:chgData name="Brandon Protas" userId="3e174aa6-8a02-4ab1-9843-14dda408cb5e" providerId="ADAL" clId="{9DDC8C4D-FC61-42AC-AC8C-6B14392612C0}" dt="2021-09-15T17:48:39.696" v="2002" actId="1076"/>
          <ac:graphicFrameMkLst>
            <pc:docMk/>
            <pc:sldMk cId="511503229" sldId="363"/>
            <ac:graphicFrameMk id="34" creationId="{A8F3A097-D596-40DF-81FE-AD66A05B5141}"/>
          </ac:graphicFrameMkLst>
        </pc:graphicFrameChg>
        <pc:graphicFrameChg chg="add mod">
          <ac:chgData name="Brandon Protas" userId="3e174aa6-8a02-4ab1-9843-14dda408cb5e" providerId="ADAL" clId="{9DDC8C4D-FC61-42AC-AC8C-6B14392612C0}" dt="2021-09-15T17:48:53.155" v="2004" actId="1076"/>
          <ac:graphicFrameMkLst>
            <pc:docMk/>
            <pc:sldMk cId="511503229" sldId="363"/>
            <ac:graphicFrameMk id="38" creationId="{A8DFEFAC-38CE-4746-8C24-025DA6FA1CE4}"/>
          </ac:graphicFrameMkLst>
        </pc:graphicFrameChg>
        <pc:graphicFrameChg chg="add mod">
          <ac:chgData name="Brandon Protas" userId="3e174aa6-8a02-4ab1-9843-14dda408cb5e" providerId="ADAL" clId="{9DDC8C4D-FC61-42AC-AC8C-6B14392612C0}" dt="2021-09-15T17:48:53.155" v="2004" actId="1076"/>
          <ac:graphicFrameMkLst>
            <pc:docMk/>
            <pc:sldMk cId="511503229" sldId="363"/>
            <ac:graphicFrameMk id="39" creationId="{F9B1DB4B-EF23-4EDD-B0B7-C645BF4A61A7}"/>
          </ac:graphicFrameMkLst>
        </pc:graphicFrameChg>
        <pc:picChg chg="add del mod modCrop">
          <ac:chgData name="Brandon Protas" userId="3e174aa6-8a02-4ab1-9843-14dda408cb5e" providerId="ADAL" clId="{9DDC8C4D-FC61-42AC-AC8C-6B14392612C0}" dt="2021-09-15T17:48:33.629" v="2001" actId="21"/>
          <ac:picMkLst>
            <pc:docMk/>
            <pc:sldMk cId="511503229" sldId="363"/>
            <ac:picMk id="9" creationId="{371D719B-934D-4333-8ECD-51744520C5BD}"/>
          </ac:picMkLst>
        </pc:picChg>
        <pc:picChg chg="del">
          <ac:chgData name="Brandon Protas" userId="3e174aa6-8a02-4ab1-9843-14dda408cb5e" providerId="ADAL" clId="{9DDC8C4D-FC61-42AC-AC8C-6B14392612C0}" dt="2021-09-15T15:42:25.934" v="224" actId="478"/>
          <ac:picMkLst>
            <pc:docMk/>
            <pc:sldMk cId="511503229" sldId="363"/>
            <ac:picMk id="21" creationId="{2EA88E4C-E94A-5146-8894-EC1D7ACF79ED}"/>
          </ac:picMkLst>
        </pc:picChg>
        <pc:picChg chg="del">
          <ac:chgData name="Brandon Protas" userId="3e174aa6-8a02-4ab1-9843-14dda408cb5e" providerId="ADAL" clId="{9DDC8C4D-FC61-42AC-AC8C-6B14392612C0}" dt="2021-09-15T15:42:25.934" v="224" actId="478"/>
          <ac:picMkLst>
            <pc:docMk/>
            <pc:sldMk cId="511503229" sldId="363"/>
            <ac:picMk id="22" creationId="{5300C20D-28E7-4246-99F4-FC362E6F571A}"/>
          </ac:picMkLst>
        </pc:picChg>
        <pc:picChg chg="add mod">
          <ac:chgData name="Brandon Protas" userId="3e174aa6-8a02-4ab1-9843-14dda408cb5e" providerId="ADAL" clId="{9DDC8C4D-FC61-42AC-AC8C-6B14392612C0}" dt="2021-09-15T15:42:26.203" v="225"/>
          <ac:picMkLst>
            <pc:docMk/>
            <pc:sldMk cId="511503229" sldId="363"/>
            <ac:picMk id="23" creationId="{033EB5A7-F465-4090-9A36-34A8B2682EC5}"/>
          </ac:picMkLst>
        </pc:picChg>
        <pc:picChg chg="add mod">
          <ac:chgData name="Brandon Protas" userId="3e174aa6-8a02-4ab1-9843-14dda408cb5e" providerId="ADAL" clId="{9DDC8C4D-FC61-42AC-AC8C-6B14392612C0}" dt="2021-09-15T15:42:26.203" v="225"/>
          <ac:picMkLst>
            <pc:docMk/>
            <pc:sldMk cId="511503229" sldId="363"/>
            <ac:picMk id="24" creationId="{A8117AE4-EDEF-459B-9140-6D74FD2FD22A}"/>
          </ac:picMkLst>
        </pc:picChg>
        <pc:picChg chg="add del mod">
          <ac:chgData name="Brandon Protas" userId="3e174aa6-8a02-4ab1-9843-14dda408cb5e" providerId="ADAL" clId="{9DDC8C4D-FC61-42AC-AC8C-6B14392612C0}" dt="2021-09-15T17:27:36.865" v="1569" actId="478"/>
          <ac:picMkLst>
            <pc:docMk/>
            <pc:sldMk cId="511503229" sldId="363"/>
            <ac:picMk id="25" creationId="{B703C68A-C866-4BAB-AB3D-62377807E63C}"/>
          </ac:picMkLst>
        </pc:picChg>
        <pc:picChg chg="add del mod modCrop">
          <ac:chgData name="Brandon Protas" userId="3e174aa6-8a02-4ab1-9843-14dda408cb5e" providerId="ADAL" clId="{9DDC8C4D-FC61-42AC-AC8C-6B14392612C0}" dt="2021-09-15T17:29:20.144" v="1595" actId="478"/>
          <ac:picMkLst>
            <pc:docMk/>
            <pc:sldMk cId="511503229" sldId="363"/>
            <ac:picMk id="26" creationId="{E2BE45D6-3A5E-49EC-AD7D-FC56010FA395}"/>
          </ac:picMkLst>
        </pc:picChg>
        <pc:picChg chg="add del mod modCrop">
          <ac:chgData name="Brandon Protas" userId="3e174aa6-8a02-4ab1-9843-14dda408cb5e" providerId="ADAL" clId="{9DDC8C4D-FC61-42AC-AC8C-6B14392612C0}" dt="2021-09-15T17:46:55.104" v="1986" actId="478"/>
          <ac:picMkLst>
            <pc:docMk/>
            <pc:sldMk cId="511503229" sldId="363"/>
            <ac:picMk id="27" creationId="{656F149F-F083-4378-97C4-A101495DE7F2}"/>
          </ac:picMkLst>
        </pc:picChg>
        <pc:picChg chg="add del mod">
          <ac:chgData name="Brandon Protas" userId="3e174aa6-8a02-4ab1-9843-14dda408cb5e" providerId="ADAL" clId="{9DDC8C4D-FC61-42AC-AC8C-6B14392612C0}" dt="2021-09-15T17:30:39.066" v="1613" actId="478"/>
          <ac:picMkLst>
            <pc:docMk/>
            <pc:sldMk cId="511503229" sldId="363"/>
            <ac:picMk id="28" creationId="{767AB8BD-A01A-41D3-9F7B-CCD767BC57D3}"/>
          </ac:picMkLst>
        </pc:picChg>
        <pc:picChg chg="add del mod">
          <ac:chgData name="Brandon Protas" userId="3e174aa6-8a02-4ab1-9843-14dda408cb5e" providerId="ADAL" clId="{9DDC8C4D-FC61-42AC-AC8C-6B14392612C0}" dt="2021-09-15T17:35:19.265" v="1690" actId="478"/>
          <ac:picMkLst>
            <pc:docMk/>
            <pc:sldMk cId="511503229" sldId="363"/>
            <ac:picMk id="29" creationId="{F33254D0-A5B1-4851-9BCE-1031CE35CF75}"/>
          </ac:picMkLst>
        </pc:picChg>
        <pc:picChg chg="mod">
          <ac:chgData name="Brandon Protas" userId="3e174aa6-8a02-4ab1-9843-14dda408cb5e" providerId="ADAL" clId="{9DDC8C4D-FC61-42AC-AC8C-6B14392612C0}" dt="2021-09-15T17:40:28.499" v="1789"/>
          <ac:picMkLst>
            <pc:docMk/>
            <pc:sldMk cId="511503229" sldId="363"/>
            <ac:picMk id="31" creationId="{508F1494-9622-4A61-8AAC-626756FD4719}"/>
          </ac:picMkLst>
        </pc:picChg>
        <pc:picChg chg="mod">
          <ac:chgData name="Brandon Protas" userId="3e174aa6-8a02-4ab1-9843-14dda408cb5e" providerId="ADAL" clId="{9DDC8C4D-FC61-42AC-AC8C-6B14392612C0}" dt="2021-09-15T17:40:28.499" v="1789"/>
          <ac:picMkLst>
            <pc:docMk/>
            <pc:sldMk cId="511503229" sldId="363"/>
            <ac:picMk id="32" creationId="{659DD0FD-5F4C-4F1D-9C96-2ADB850C2846}"/>
          </ac:picMkLst>
        </pc:picChg>
        <pc:picChg chg="add mod">
          <ac:chgData name="Brandon Protas" userId="3e174aa6-8a02-4ab1-9843-14dda408cb5e" providerId="ADAL" clId="{9DDC8C4D-FC61-42AC-AC8C-6B14392612C0}" dt="2021-09-15T17:48:39.696" v="2002" actId="1076"/>
          <ac:picMkLst>
            <pc:docMk/>
            <pc:sldMk cId="511503229" sldId="363"/>
            <ac:picMk id="36" creationId="{6A96A160-3F82-4D77-B20A-9CD3BFF931D8}"/>
          </ac:picMkLst>
        </pc:picChg>
      </pc:sldChg>
      <pc:sldChg chg="addSp delSp modSp del">
        <pc:chgData name="Brandon Protas" userId="3e174aa6-8a02-4ab1-9843-14dda408cb5e" providerId="ADAL" clId="{9DDC8C4D-FC61-42AC-AC8C-6B14392612C0}" dt="2021-09-15T17:12:21.910" v="1337" actId="47"/>
        <pc:sldMkLst>
          <pc:docMk/>
          <pc:sldMk cId="1396446314" sldId="367"/>
        </pc:sldMkLst>
        <pc:grpChg chg="del">
          <ac:chgData name="Brandon Protas" userId="3e174aa6-8a02-4ab1-9843-14dda408cb5e" providerId="ADAL" clId="{9DDC8C4D-FC61-42AC-AC8C-6B14392612C0}" dt="2021-09-15T15:42:14.391" v="218" actId="478"/>
          <ac:grpSpMkLst>
            <pc:docMk/>
            <pc:sldMk cId="1396446314" sldId="367"/>
            <ac:grpSpMk id="19" creationId="{BED3A937-6B86-F349-AEBD-1B266947B1DB}"/>
          </ac:grpSpMkLst>
        </pc:grpChg>
        <pc:picChg chg="add mod">
          <ac:chgData name="Brandon Protas" userId="3e174aa6-8a02-4ab1-9843-14dda408cb5e" providerId="ADAL" clId="{9DDC8C4D-FC61-42AC-AC8C-6B14392612C0}" dt="2021-09-15T15:42:14.644" v="219"/>
          <ac:picMkLst>
            <pc:docMk/>
            <pc:sldMk cId="1396446314" sldId="367"/>
            <ac:picMk id="9" creationId="{462CEEA6-F696-48BB-B6C5-A444A438FF71}"/>
          </ac:picMkLst>
        </pc:picChg>
        <pc:picChg chg="add mod">
          <ac:chgData name="Brandon Protas" userId="3e174aa6-8a02-4ab1-9843-14dda408cb5e" providerId="ADAL" clId="{9DDC8C4D-FC61-42AC-AC8C-6B14392612C0}" dt="2021-09-15T15:42:14.644" v="219"/>
          <ac:picMkLst>
            <pc:docMk/>
            <pc:sldMk cId="1396446314" sldId="367"/>
            <ac:picMk id="10" creationId="{4FA9656A-28CC-4DF4-AB3E-C71EC6C7E6FA}"/>
          </ac:picMkLst>
        </pc:picChg>
        <pc:picChg chg="del">
          <ac:chgData name="Brandon Protas" userId="3e174aa6-8a02-4ab1-9843-14dda408cb5e" providerId="ADAL" clId="{9DDC8C4D-FC61-42AC-AC8C-6B14392612C0}" dt="2021-09-15T15:42:14.391" v="218" actId="478"/>
          <ac:picMkLst>
            <pc:docMk/>
            <pc:sldMk cId="1396446314" sldId="367"/>
            <ac:picMk id="22" creationId="{25E77480-9E4D-C84D-AD25-C055B3B82273}"/>
          </ac:picMkLst>
        </pc:picChg>
      </pc:sldChg>
      <pc:sldChg chg="addSp delSp modSp del mod">
        <pc:chgData name="Brandon Protas" userId="3e174aa6-8a02-4ab1-9843-14dda408cb5e" providerId="ADAL" clId="{9DDC8C4D-FC61-42AC-AC8C-6B14392612C0}" dt="2021-09-15T17:49:21.063" v="2013" actId="47"/>
        <pc:sldMkLst>
          <pc:docMk/>
          <pc:sldMk cId="1879571257" sldId="368"/>
        </pc:sldMkLst>
        <pc:picChg chg="del">
          <ac:chgData name="Brandon Protas" userId="3e174aa6-8a02-4ab1-9843-14dda408cb5e" providerId="ADAL" clId="{9DDC8C4D-FC61-42AC-AC8C-6B14392612C0}" dt="2021-09-15T15:42:32.867" v="228" actId="478"/>
          <ac:picMkLst>
            <pc:docMk/>
            <pc:sldMk cId="1879571257" sldId="368"/>
            <ac:picMk id="6" creationId="{9D7758F1-17CB-904D-B669-7E2E06D0422E}"/>
          </ac:picMkLst>
        </pc:picChg>
        <pc:picChg chg="del">
          <ac:chgData name="Brandon Protas" userId="3e174aa6-8a02-4ab1-9843-14dda408cb5e" providerId="ADAL" clId="{9DDC8C4D-FC61-42AC-AC8C-6B14392612C0}" dt="2021-09-15T15:42:34.870" v="230" actId="478"/>
          <ac:picMkLst>
            <pc:docMk/>
            <pc:sldMk cId="1879571257" sldId="368"/>
            <ac:picMk id="7" creationId="{09F12F71-AB3C-214C-9852-08731A17ABBB}"/>
          </ac:picMkLst>
        </pc:picChg>
        <pc:picChg chg="add mod">
          <ac:chgData name="Brandon Protas" userId="3e174aa6-8a02-4ab1-9843-14dda408cb5e" providerId="ADAL" clId="{9DDC8C4D-FC61-42AC-AC8C-6B14392612C0}" dt="2021-09-15T15:42:33.089" v="229"/>
          <ac:picMkLst>
            <pc:docMk/>
            <pc:sldMk cId="1879571257" sldId="368"/>
            <ac:picMk id="8" creationId="{ED71C9FE-27A8-49F0-B540-28F1BFD408C9}"/>
          </ac:picMkLst>
        </pc:picChg>
        <pc:picChg chg="add mod">
          <ac:chgData name="Brandon Protas" userId="3e174aa6-8a02-4ab1-9843-14dda408cb5e" providerId="ADAL" clId="{9DDC8C4D-FC61-42AC-AC8C-6B14392612C0}" dt="2021-09-15T15:42:33.089" v="229"/>
          <ac:picMkLst>
            <pc:docMk/>
            <pc:sldMk cId="1879571257" sldId="368"/>
            <ac:picMk id="9" creationId="{11A35B77-FBEC-4DA2-92AC-125849B0EC8F}"/>
          </ac:picMkLst>
        </pc:picChg>
      </pc:sldChg>
      <pc:sldChg chg="addSp delSp modSp mod modNotesTx">
        <pc:chgData name="Brandon Protas" userId="3e174aa6-8a02-4ab1-9843-14dda408cb5e" providerId="ADAL" clId="{9DDC8C4D-FC61-42AC-AC8C-6B14392612C0}" dt="2021-09-27T13:16:49.534" v="2889"/>
        <pc:sldMkLst>
          <pc:docMk/>
          <pc:sldMk cId="2881021810" sldId="639"/>
        </pc:sldMkLst>
        <pc:spChg chg="del">
          <ac:chgData name="Brandon Protas" userId="3e174aa6-8a02-4ab1-9843-14dda408cb5e" providerId="ADAL" clId="{9DDC8C4D-FC61-42AC-AC8C-6B14392612C0}" dt="2021-09-15T15:40:41.726" v="172" actId="478"/>
          <ac:spMkLst>
            <pc:docMk/>
            <pc:sldMk cId="2881021810" sldId="639"/>
            <ac:spMk id="10" creationId="{2C5D1E7E-4349-2A41-9DFE-1755F45A1FEC}"/>
          </ac:spMkLst>
        </pc:spChg>
        <pc:picChg chg="add mod">
          <ac:chgData name="Brandon Protas" userId="3e174aa6-8a02-4ab1-9843-14dda408cb5e" providerId="ADAL" clId="{9DDC8C4D-FC61-42AC-AC8C-6B14392612C0}" dt="2021-09-15T15:40:41.989" v="173"/>
          <ac:picMkLst>
            <pc:docMk/>
            <pc:sldMk cId="2881021810" sldId="639"/>
            <ac:picMk id="8" creationId="{F0496D67-24E2-4DA8-9324-B9A39818F91B}"/>
          </ac:picMkLst>
        </pc:picChg>
        <pc:picChg chg="del">
          <ac:chgData name="Brandon Protas" userId="3e174aa6-8a02-4ab1-9843-14dda408cb5e" providerId="ADAL" clId="{9DDC8C4D-FC61-42AC-AC8C-6B14392612C0}" dt="2021-09-15T15:40:41.726" v="172" actId="478"/>
          <ac:picMkLst>
            <pc:docMk/>
            <pc:sldMk cId="2881021810" sldId="639"/>
            <ac:picMk id="9" creationId="{921119C9-29BA-BD4E-98E9-2816C9BB7F0D}"/>
          </ac:picMkLst>
        </pc:picChg>
        <pc:picChg chg="del">
          <ac:chgData name="Brandon Protas" userId="3e174aa6-8a02-4ab1-9843-14dda408cb5e" providerId="ADAL" clId="{9DDC8C4D-FC61-42AC-AC8C-6B14392612C0}" dt="2021-09-15T15:40:41.726" v="172" actId="478"/>
          <ac:picMkLst>
            <pc:docMk/>
            <pc:sldMk cId="2881021810" sldId="639"/>
            <ac:picMk id="11" creationId="{269A6DAF-741F-6D45-A756-0B729F39C416}"/>
          </ac:picMkLst>
        </pc:picChg>
        <pc:picChg chg="add mod">
          <ac:chgData name="Brandon Protas" userId="3e174aa6-8a02-4ab1-9843-14dda408cb5e" providerId="ADAL" clId="{9DDC8C4D-FC61-42AC-AC8C-6B14392612C0}" dt="2021-09-15T15:40:41.989" v="173"/>
          <ac:picMkLst>
            <pc:docMk/>
            <pc:sldMk cId="2881021810" sldId="639"/>
            <ac:picMk id="13" creationId="{17B43C6A-3B0D-4068-A5E4-14EF696A913E}"/>
          </ac:picMkLst>
        </pc:picChg>
        <pc:picChg chg="mod">
          <ac:chgData name="Brandon Protas" userId="3e174aa6-8a02-4ab1-9843-14dda408cb5e" providerId="ADAL" clId="{9DDC8C4D-FC61-42AC-AC8C-6B14392612C0}" dt="2021-09-15T20:41:56.531" v="2093" actId="1036"/>
          <ac:picMkLst>
            <pc:docMk/>
            <pc:sldMk cId="2881021810" sldId="639"/>
            <ac:picMk id="14" creationId="{B1825C6B-1B6E-4F4F-91E9-E9EF79EC63E3}"/>
          </ac:picMkLst>
        </pc:picChg>
      </pc:sldChg>
      <pc:sldChg chg="addSp delSp modSp modNotesTx">
        <pc:chgData name="Brandon Protas" userId="3e174aa6-8a02-4ab1-9843-14dda408cb5e" providerId="ADAL" clId="{9DDC8C4D-FC61-42AC-AC8C-6B14392612C0}" dt="2021-09-27T13:17:25.579" v="2914"/>
        <pc:sldMkLst>
          <pc:docMk/>
          <pc:sldMk cId="1915935858" sldId="640"/>
        </pc:sldMkLst>
        <pc:spChg chg="del">
          <ac:chgData name="Brandon Protas" userId="3e174aa6-8a02-4ab1-9843-14dda408cb5e" providerId="ADAL" clId="{9DDC8C4D-FC61-42AC-AC8C-6B14392612C0}" dt="2021-09-15T15:40:38.334" v="170" actId="478"/>
          <ac:spMkLst>
            <pc:docMk/>
            <pc:sldMk cId="1915935858" sldId="640"/>
            <ac:spMk id="13" creationId="{92846016-77E8-7840-B35E-63EB1BE5125C}"/>
          </ac:spMkLst>
        </pc:spChg>
        <pc:picChg chg="add mod">
          <ac:chgData name="Brandon Protas" userId="3e174aa6-8a02-4ab1-9843-14dda408cb5e" providerId="ADAL" clId="{9DDC8C4D-FC61-42AC-AC8C-6B14392612C0}" dt="2021-09-15T15:40:38.882" v="171"/>
          <ac:picMkLst>
            <pc:docMk/>
            <pc:sldMk cId="1915935858" sldId="640"/>
            <ac:picMk id="14" creationId="{6033C10C-DB62-4C1F-91A6-29395CC6B9B0}"/>
          </ac:picMkLst>
        </pc:picChg>
        <pc:picChg chg="add mod">
          <ac:chgData name="Brandon Protas" userId="3e174aa6-8a02-4ab1-9843-14dda408cb5e" providerId="ADAL" clId="{9DDC8C4D-FC61-42AC-AC8C-6B14392612C0}" dt="2021-09-15T15:40:38.882" v="171"/>
          <ac:picMkLst>
            <pc:docMk/>
            <pc:sldMk cId="1915935858" sldId="640"/>
            <ac:picMk id="15" creationId="{62E597BC-5F8D-4860-8895-200229B24228}"/>
          </ac:picMkLst>
        </pc:picChg>
        <pc:picChg chg="del">
          <ac:chgData name="Brandon Protas" userId="3e174aa6-8a02-4ab1-9843-14dda408cb5e" providerId="ADAL" clId="{9DDC8C4D-FC61-42AC-AC8C-6B14392612C0}" dt="2021-09-15T15:40:38.334" v="170" actId="478"/>
          <ac:picMkLst>
            <pc:docMk/>
            <pc:sldMk cId="1915935858" sldId="640"/>
            <ac:picMk id="17" creationId="{74BC13FD-24A6-DA40-AE9F-E36FE2E949AF}"/>
          </ac:picMkLst>
        </pc:picChg>
        <pc:picChg chg="del">
          <ac:chgData name="Brandon Protas" userId="3e174aa6-8a02-4ab1-9843-14dda408cb5e" providerId="ADAL" clId="{9DDC8C4D-FC61-42AC-AC8C-6B14392612C0}" dt="2021-09-15T15:40:38.334" v="170" actId="478"/>
          <ac:picMkLst>
            <pc:docMk/>
            <pc:sldMk cId="1915935858" sldId="640"/>
            <ac:picMk id="18" creationId="{B7C5E9F6-B471-0449-98A7-6584B23747CF}"/>
          </ac:picMkLst>
        </pc:picChg>
      </pc:sldChg>
      <pc:sldChg chg="addSp delSp modSp mod">
        <pc:chgData name="Brandon Protas" userId="3e174aa6-8a02-4ab1-9843-14dda408cb5e" providerId="ADAL" clId="{9DDC8C4D-FC61-42AC-AC8C-6B14392612C0}" dt="2021-09-15T15:41:29.947" v="199" actId="478"/>
        <pc:sldMkLst>
          <pc:docMk/>
          <pc:sldMk cId="97194955" sldId="1410"/>
        </pc:sldMkLst>
        <pc:picChg chg="mod">
          <ac:chgData name="Brandon Protas" userId="3e174aa6-8a02-4ab1-9843-14dda408cb5e" providerId="ADAL" clId="{9DDC8C4D-FC61-42AC-AC8C-6B14392612C0}" dt="2021-09-15T15:41:27.674" v="197" actId="1076"/>
          <ac:picMkLst>
            <pc:docMk/>
            <pc:sldMk cId="97194955" sldId="1410"/>
            <ac:picMk id="10" creationId="{81606FDB-D435-9948-8135-07C491C003CC}"/>
          </ac:picMkLst>
        </pc:picChg>
        <pc:picChg chg="add del mod">
          <ac:chgData name="Brandon Protas" userId="3e174aa6-8a02-4ab1-9843-14dda408cb5e" providerId="ADAL" clId="{9DDC8C4D-FC61-42AC-AC8C-6B14392612C0}" dt="2021-09-15T15:41:29.947" v="199" actId="478"/>
          <ac:picMkLst>
            <pc:docMk/>
            <pc:sldMk cId="97194955" sldId="1410"/>
            <ac:picMk id="11" creationId="{1AFE7531-3D25-4536-8811-0AF59FB205A7}"/>
          </ac:picMkLst>
        </pc:picChg>
        <pc:picChg chg="add del mod">
          <ac:chgData name="Brandon Protas" userId="3e174aa6-8a02-4ab1-9843-14dda408cb5e" providerId="ADAL" clId="{9DDC8C4D-FC61-42AC-AC8C-6B14392612C0}" dt="2021-09-15T15:41:29.947" v="199" actId="478"/>
          <ac:picMkLst>
            <pc:docMk/>
            <pc:sldMk cId="97194955" sldId="1410"/>
            <ac:picMk id="12" creationId="{75E70ECB-1E4C-4079-A88A-BCB30B6A7E9E}"/>
          </ac:picMkLst>
        </pc:picChg>
      </pc:sldChg>
      <pc:sldChg chg="addSp modSp del mod ord">
        <pc:chgData name="Brandon Protas" userId="3e174aa6-8a02-4ab1-9843-14dda408cb5e" providerId="ADAL" clId="{9DDC8C4D-FC61-42AC-AC8C-6B14392612C0}" dt="2021-09-15T17:51:08.390" v="2017" actId="2696"/>
        <pc:sldMkLst>
          <pc:docMk/>
          <pc:sldMk cId="4078220681" sldId="1412"/>
        </pc:sldMkLst>
        <pc:cxnChg chg="add mod">
          <ac:chgData name="Brandon Protas" userId="3e174aa6-8a02-4ab1-9843-14dda408cb5e" providerId="ADAL" clId="{9DDC8C4D-FC61-42AC-AC8C-6B14392612C0}" dt="2021-09-15T15:30:02.975" v="21" actId="692"/>
          <ac:cxnSpMkLst>
            <pc:docMk/>
            <pc:sldMk cId="4078220681" sldId="1412"/>
            <ac:cxnSpMk id="5" creationId="{B4EEFC89-D2D3-46DE-B83B-1774CD1E4508}"/>
          </ac:cxnSpMkLst>
        </pc:cxnChg>
      </pc:sldChg>
      <pc:sldChg chg="addSp delSp modSp modNotesTx">
        <pc:chgData name="Brandon Protas" userId="3e174aa6-8a02-4ab1-9843-14dda408cb5e" providerId="ADAL" clId="{9DDC8C4D-FC61-42AC-AC8C-6B14392612C0}" dt="2021-09-27T13:16:43.906" v="2888" actId="20577"/>
        <pc:sldMkLst>
          <pc:docMk/>
          <pc:sldMk cId="2984013150" sldId="1413"/>
        </pc:sldMkLst>
        <pc:spChg chg="del">
          <ac:chgData name="Brandon Protas" userId="3e174aa6-8a02-4ab1-9843-14dda408cb5e" providerId="ADAL" clId="{9DDC8C4D-FC61-42AC-AC8C-6B14392612C0}" dt="2021-09-15T15:40:45.151" v="174" actId="478"/>
          <ac:spMkLst>
            <pc:docMk/>
            <pc:sldMk cId="2984013150" sldId="1413"/>
            <ac:spMk id="9" creationId="{A6BF3E90-28A4-CB40-A78B-C0FCB257193E}"/>
          </ac:spMkLst>
        </pc:spChg>
        <pc:picChg chg="add mod">
          <ac:chgData name="Brandon Protas" userId="3e174aa6-8a02-4ab1-9843-14dda408cb5e" providerId="ADAL" clId="{9DDC8C4D-FC61-42AC-AC8C-6B14392612C0}" dt="2021-09-15T15:40:45.366" v="175"/>
          <ac:picMkLst>
            <pc:docMk/>
            <pc:sldMk cId="2984013150" sldId="1413"/>
            <ac:picMk id="7" creationId="{8D5BDC5E-FFA9-4DAF-ABB4-749B159D8236}"/>
          </ac:picMkLst>
        </pc:picChg>
        <pc:picChg chg="add mod">
          <ac:chgData name="Brandon Protas" userId="3e174aa6-8a02-4ab1-9843-14dda408cb5e" providerId="ADAL" clId="{9DDC8C4D-FC61-42AC-AC8C-6B14392612C0}" dt="2021-09-15T15:40:45.366" v="175"/>
          <ac:picMkLst>
            <pc:docMk/>
            <pc:sldMk cId="2984013150" sldId="1413"/>
            <ac:picMk id="8" creationId="{52594666-08B6-487E-888B-86A933CA0866}"/>
          </ac:picMkLst>
        </pc:picChg>
        <pc:picChg chg="del">
          <ac:chgData name="Brandon Protas" userId="3e174aa6-8a02-4ab1-9843-14dda408cb5e" providerId="ADAL" clId="{9DDC8C4D-FC61-42AC-AC8C-6B14392612C0}" dt="2021-09-15T15:40:45.151" v="174" actId="478"/>
          <ac:picMkLst>
            <pc:docMk/>
            <pc:sldMk cId="2984013150" sldId="1413"/>
            <ac:picMk id="10" creationId="{2C6D8F5D-51A9-814F-8B47-BC77D4BDD0EB}"/>
          </ac:picMkLst>
        </pc:picChg>
        <pc:picChg chg="del">
          <ac:chgData name="Brandon Protas" userId="3e174aa6-8a02-4ab1-9843-14dda408cb5e" providerId="ADAL" clId="{9DDC8C4D-FC61-42AC-AC8C-6B14392612C0}" dt="2021-09-15T15:40:45.151" v="174" actId="478"/>
          <ac:picMkLst>
            <pc:docMk/>
            <pc:sldMk cId="2984013150" sldId="1413"/>
            <ac:picMk id="12" creationId="{E2678ED5-17B0-C44F-AE67-1BEE1F48ED7D}"/>
          </ac:picMkLst>
        </pc:picChg>
      </pc:sldChg>
      <pc:sldChg chg="addSp delSp modSp del">
        <pc:chgData name="Brandon Protas" userId="3e174aa6-8a02-4ab1-9843-14dda408cb5e" providerId="ADAL" clId="{9DDC8C4D-FC61-42AC-AC8C-6B14392612C0}" dt="2021-09-15T17:09:36.752" v="1205" actId="47"/>
        <pc:sldMkLst>
          <pc:docMk/>
          <pc:sldMk cId="1387071150" sldId="1414"/>
        </pc:sldMkLst>
        <pc:grpChg chg="del">
          <ac:chgData name="Brandon Protas" userId="3e174aa6-8a02-4ab1-9843-14dda408cb5e" providerId="ADAL" clId="{9DDC8C4D-FC61-42AC-AC8C-6B14392612C0}" dt="2021-09-15T15:42:00.407" v="212" actId="478"/>
          <ac:grpSpMkLst>
            <pc:docMk/>
            <pc:sldMk cId="1387071150" sldId="1414"/>
            <ac:grpSpMk id="6" creationId="{DC76A1E9-5597-1A4F-9E06-EB99A1E245EA}"/>
          </ac:grpSpMkLst>
        </pc:grpChg>
        <pc:picChg chg="add mod">
          <ac:chgData name="Brandon Protas" userId="3e174aa6-8a02-4ab1-9843-14dda408cb5e" providerId="ADAL" clId="{9DDC8C4D-FC61-42AC-AC8C-6B14392612C0}" dt="2021-09-15T15:42:00.578" v="213"/>
          <ac:picMkLst>
            <pc:docMk/>
            <pc:sldMk cId="1387071150" sldId="1414"/>
            <ac:picMk id="14" creationId="{88F0CB2B-7ECC-43D3-A351-E14E7A5DA2DD}"/>
          </ac:picMkLst>
        </pc:picChg>
        <pc:picChg chg="del">
          <ac:chgData name="Brandon Protas" userId="3e174aa6-8a02-4ab1-9843-14dda408cb5e" providerId="ADAL" clId="{9DDC8C4D-FC61-42AC-AC8C-6B14392612C0}" dt="2021-09-15T15:42:00.407" v="212" actId="478"/>
          <ac:picMkLst>
            <pc:docMk/>
            <pc:sldMk cId="1387071150" sldId="1414"/>
            <ac:picMk id="15" creationId="{AB4F10F4-0028-3242-973D-9C12F546AB7B}"/>
          </ac:picMkLst>
        </pc:picChg>
        <pc:picChg chg="add mod">
          <ac:chgData name="Brandon Protas" userId="3e174aa6-8a02-4ab1-9843-14dda408cb5e" providerId="ADAL" clId="{9DDC8C4D-FC61-42AC-AC8C-6B14392612C0}" dt="2021-09-15T15:42:00.578" v="213"/>
          <ac:picMkLst>
            <pc:docMk/>
            <pc:sldMk cId="1387071150" sldId="1414"/>
            <ac:picMk id="17" creationId="{089FD43B-BA51-4026-9156-0878AB0A0DE7}"/>
          </ac:picMkLst>
        </pc:picChg>
      </pc:sldChg>
      <pc:sldChg chg="addSp delSp modSp mod ord modNotesTx">
        <pc:chgData name="Brandon Protas" userId="3e174aa6-8a02-4ab1-9843-14dda408cb5e" providerId="ADAL" clId="{9DDC8C4D-FC61-42AC-AC8C-6B14392612C0}" dt="2021-09-15T20:46:39.320" v="2143"/>
        <pc:sldMkLst>
          <pc:docMk/>
          <pc:sldMk cId="2416334879" sldId="1417"/>
        </pc:sldMkLst>
        <pc:grpChg chg="del">
          <ac:chgData name="Brandon Protas" userId="3e174aa6-8a02-4ab1-9843-14dda408cb5e" providerId="ADAL" clId="{9DDC8C4D-FC61-42AC-AC8C-6B14392612C0}" dt="2021-09-15T15:41:06.129" v="184" actId="478"/>
          <ac:grpSpMkLst>
            <pc:docMk/>
            <pc:sldMk cId="2416334879" sldId="1417"/>
            <ac:grpSpMk id="3" creationId="{4D2CBF1C-EB37-804E-B7E4-867A50142390}"/>
          </ac:grpSpMkLst>
        </pc:grpChg>
        <pc:graphicFrameChg chg="del">
          <ac:chgData name="Brandon Protas" userId="3e174aa6-8a02-4ab1-9843-14dda408cb5e" providerId="ADAL" clId="{9DDC8C4D-FC61-42AC-AC8C-6B14392612C0}" dt="2021-09-15T16:06:10.078" v="678" actId="478"/>
          <ac:graphicFrameMkLst>
            <pc:docMk/>
            <pc:sldMk cId="2416334879" sldId="1417"/>
            <ac:graphicFrameMk id="2" creationId="{23F52D23-5B81-664D-A7F6-ED690D063013}"/>
          </ac:graphicFrameMkLst>
        </pc:graphicFrameChg>
        <pc:picChg chg="del">
          <ac:chgData name="Brandon Protas" userId="3e174aa6-8a02-4ab1-9843-14dda408cb5e" providerId="ADAL" clId="{9DDC8C4D-FC61-42AC-AC8C-6B14392612C0}" dt="2021-09-15T15:41:06.129" v="184" actId="478"/>
          <ac:picMkLst>
            <pc:docMk/>
            <pc:sldMk cId="2416334879" sldId="1417"/>
            <ac:picMk id="6" creationId="{2C15CA76-89A6-3A47-96FC-1F3584912189}"/>
          </ac:picMkLst>
        </pc:picChg>
        <pc:picChg chg="add mod">
          <ac:chgData name="Brandon Protas" userId="3e174aa6-8a02-4ab1-9843-14dda408cb5e" providerId="ADAL" clId="{9DDC8C4D-FC61-42AC-AC8C-6B14392612C0}" dt="2021-09-15T15:41:06.422" v="185"/>
          <ac:picMkLst>
            <pc:docMk/>
            <pc:sldMk cId="2416334879" sldId="1417"/>
            <ac:picMk id="7" creationId="{8E841D45-6EBB-435F-A9A6-77D856C64172}"/>
          </ac:picMkLst>
        </pc:picChg>
        <pc:picChg chg="add mod">
          <ac:chgData name="Brandon Protas" userId="3e174aa6-8a02-4ab1-9843-14dda408cb5e" providerId="ADAL" clId="{9DDC8C4D-FC61-42AC-AC8C-6B14392612C0}" dt="2021-09-15T15:41:06.422" v="185"/>
          <ac:picMkLst>
            <pc:docMk/>
            <pc:sldMk cId="2416334879" sldId="1417"/>
            <ac:picMk id="8" creationId="{1FD528C0-F64F-4A6F-ADDE-97A6B2AC7020}"/>
          </ac:picMkLst>
        </pc:picChg>
        <pc:picChg chg="add mod">
          <ac:chgData name="Brandon Protas" userId="3e174aa6-8a02-4ab1-9843-14dda408cb5e" providerId="ADAL" clId="{9DDC8C4D-FC61-42AC-AC8C-6B14392612C0}" dt="2021-09-15T16:06:23.403" v="682" actId="1076"/>
          <ac:picMkLst>
            <pc:docMk/>
            <pc:sldMk cId="2416334879" sldId="1417"/>
            <ac:picMk id="9" creationId="{49036AE5-1C54-461B-A7C4-CFC4C2EAE350}"/>
          </ac:picMkLst>
        </pc:picChg>
      </pc:sldChg>
      <pc:sldChg chg="addSp delSp modSp">
        <pc:chgData name="Brandon Protas" userId="3e174aa6-8a02-4ab1-9843-14dda408cb5e" providerId="ADAL" clId="{9DDC8C4D-FC61-42AC-AC8C-6B14392612C0}" dt="2021-09-15T15:41:34.702" v="201"/>
        <pc:sldMkLst>
          <pc:docMk/>
          <pc:sldMk cId="27456077" sldId="1419"/>
        </pc:sldMkLst>
        <pc:spChg chg="del">
          <ac:chgData name="Brandon Protas" userId="3e174aa6-8a02-4ab1-9843-14dda408cb5e" providerId="ADAL" clId="{9DDC8C4D-FC61-42AC-AC8C-6B14392612C0}" dt="2021-09-15T15:41:34.443" v="200" actId="478"/>
          <ac:spMkLst>
            <pc:docMk/>
            <pc:sldMk cId="27456077" sldId="1419"/>
            <ac:spMk id="8" creationId="{87999FF6-C3B9-0744-AB78-9190BA604299}"/>
          </ac:spMkLst>
        </pc:spChg>
        <pc:picChg chg="del">
          <ac:chgData name="Brandon Protas" userId="3e174aa6-8a02-4ab1-9843-14dda408cb5e" providerId="ADAL" clId="{9DDC8C4D-FC61-42AC-AC8C-6B14392612C0}" dt="2021-09-15T15:41:34.443" v="200" actId="478"/>
          <ac:picMkLst>
            <pc:docMk/>
            <pc:sldMk cId="27456077" sldId="1419"/>
            <ac:picMk id="9" creationId="{7D1CA3C0-74A3-0847-A46A-B4411582AA40}"/>
          </ac:picMkLst>
        </pc:picChg>
        <pc:picChg chg="del">
          <ac:chgData name="Brandon Protas" userId="3e174aa6-8a02-4ab1-9843-14dda408cb5e" providerId="ADAL" clId="{9DDC8C4D-FC61-42AC-AC8C-6B14392612C0}" dt="2021-09-15T15:41:34.443" v="200" actId="478"/>
          <ac:picMkLst>
            <pc:docMk/>
            <pc:sldMk cId="27456077" sldId="1419"/>
            <ac:picMk id="11" creationId="{75480E9A-C54A-CC4C-A9E0-94F3D8615CB0}"/>
          </ac:picMkLst>
        </pc:picChg>
        <pc:picChg chg="add mod">
          <ac:chgData name="Brandon Protas" userId="3e174aa6-8a02-4ab1-9843-14dda408cb5e" providerId="ADAL" clId="{9DDC8C4D-FC61-42AC-AC8C-6B14392612C0}" dt="2021-09-15T15:41:34.702" v="201"/>
          <ac:picMkLst>
            <pc:docMk/>
            <pc:sldMk cId="27456077" sldId="1419"/>
            <ac:picMk id="12" creationId="{CBF53669-31BA-4819-B918-7D0BD4D4B005}"/>
          </ac:picMkLst>
        </pc:picChg>
        <pc:picChg chg="add mod">
          <ac:chgData name="Brandon Protas" userId="3e174aa6-8a02-4ab1-9843-14dda408cb5e" providerId="ADAL" clId="{9DDC8C4D-FC61-42AC-AC8C-6B14392612C0}" dt="2021-09-15T15:41:34.702" v="201"/>
          <ac:picMkLst>
            <pc:docMk/>
            <pc:sldMk cId="27456077" sldId="1419"/>
            <ac:picMk id="13" creationId="{624735B0-F043-4CFA-9733-050333D1DFA1}"/>
          </ac:picMkLst>
        </pc:picChg>
      </pc:sldChg>
      <pc:sldChg chg="addSp delSp modSp">
        <pc:chgData name="Brandon Protas" userId="3e174aa6-8a02-4ab1-9843-14dda408cb5e" providerId="ADAL" clId="{9DDC8C4D-FC61-42AC-AC8C-6B14392612C0}" dt="2021-09-15T15:41:24.717" v="195"/>
        <pc:sldMkLst>
          <pc:docMk/>
          <pc:sldMk cId="3202931856" sldId="1420"/>
        </pc:sldMkLst>
        <pc:spChg chg="del">
          <ac:chgData name="Brandon Protas" userId="3e174aa6-8a02-4ab1-9843-14dda408cb5e" providerId="ADAL" clId="{9DDC8C4D-FC61-42AC-AC8C-6B14392612C0}" dt="2021-09-15T15:41:24.548" v="194" actId="478"/>
          <ac:spMkLst>
            <pc:docMk/>
            <pc:sldMk cId="3202931856" sldId="1420"/>
            <ac:spMk id="7" creationId="{348D6E47-C606-FA43-B2EB-AACF158A046D}"/>
          </ac:spMkLst>
        </pc:spChg>
        <pc:picChg chg="del">
          <ac:chgData name="Brandon Protas" userId="3e174aa6-8a02-4ab1-9843-14dda408cb5e" providerId="ADAL" clId="{9DDC8C4D-FC61-42AC-AC8C-6B14392612C0}" dt="2021-09-15T15:41:24.548" v="194" actId="478"/>
          <ac:picMkLst>
            <pc:docMk/>
            <pc:sldMk cId="3202931856" sldId="1420"/>
            <ac:picMk id="8" creationId="{D33CBFAD-5C1B-9E4C-9F18-A7B8860C8B24}"/>
          </ac:picMkLst>
        </pc:picChg>
        <pc:picChg chg="del">
          <ac:chgData name="Brandon Protas" userId="3e174aa6-8a02-4ab1-9843-14dda408cb5e" providerId="ADAL" clId="{9DDC8C4D-FC61-42AC-AC8C-6B14392612C0}" dt="2021-09-15T15:41:24.548" v="194" actId="478"/>
          <ac:picMkLst>
            <pc:docMk/>
            <pc:sldMk cId="3202931856" sldId="1420"/>
            <ac:picMk id="9" creationId="{8D450CAB-3EA6-E945-BBA6-87B1D39CB7B9}"/>
          </ac:picMkLst>
        </pc:picChg>
        <pc:picChg chg="add mod">
          <ac:chgData name="Brandon Protas" userId="3e174aa6-8a02-4ab1-9843-14dda408cb5e" providerId="ADAL" clId="{9DDC8C4D-FC61-42AC-AC8C-6B14392612C0}" dt="2021-09-15T15:41:24.717" v="195"/>
          <ac:picMkLst>
            <pc:docMk/>
            <pc:sldMk cId="3202931856" sldId="1420"/>
            <ac:picMk id="11" creationId="{D8336A24-AC5A-4139-B58B-6F129B030D25}"/>
          </ac:picMkLst>
        </pc:picChg>
        <pc:picChg chg="add mod">
          <ac:chgData name="Brandon Protas" userId="3e174aa6-8a02-4ab1-9843-14dda408cb5e" providerId="ADAL" clId="{9DDC8C4D-FC61-42AC-AC8C-6B14392612C0}" dt="2021-09-15T15:41:24.717" v="195"/>
          <ac:picMkLst>
            <pc:docMk/>
            <pc:sldMk cId="3202931856" sldId="1420"/>
            <ac:picMk id="12" creationId="{CE754F65-6B25-4E42-BD91-CB6C9CB8B36B}"/>
          </ac:picMkLst>
        </pc:picChg>
      </pc:sldChg>
      <pc:sldChg chg="addSp delSp modSp mod setBg modNotesTx">
        <pc:chgData name="Brandon Protas" userId="3e174aa6-8a02-4ab1-9843-14dda408cb5e" providerId="ADAL" clId="{9DDC8C4D-FC61-42AC-AC8C-6B14392612C0}" dt="2021-09-15T20:44:23.178" v="2141" actId="1076"/>
        <pc:sldMkLst>
          <pc:docMk/>
          <pc:sldMk cId="121932696" sldId="1421"/>
        </pc:sldMkLst>
        <pc:spChg chg="mod">
          <ac:chgData name="Brandon Protas" userId="3e174aa6-8a02-4ab1-9843-14dda408cb5e" providerId="ADAL" clId="{9DDC8C4D-FC61-42AC-AC8C-6B14392612C0}" dt="2021-09-15T20:44:17.970" v="2140" actId="1038"/>
          <ac:spMkLst>
            <pc:docMk/>
            <pc:sldMk cId="121932696" sldId="1421"/>
            <ac:spMk id="3" creationId="{F921AB04-AAF8-4642-9547-D83A09AF31A8}"/>
          </ac:spMkLst>
        </pc:spChg>
        <pc:spChg chg="del">
          <ac:chgData name="Brandon Protas" userId="3e174aa6-8a02-4ab1-9843-14dda408cb5e" providerId="ADAL" clId="{9DDC8C4D-FC61-42AC-AC8C-6B14392612C0}" dt="2021-09-15T16:11:03.522" v="784" actId="478"/>
          <ac:spMkLst>
            <pc:docMk/>
            <pc:sldMk cId="121932696" sldId="1421"/>
            <ac:spMk id="5" creationId="{7F59562E-ADA5-354A-9392-27AD3AAE5F24}"/>
          </ac:spMkLst>
        </pc:spChg>
        <pc:spChg chg="add del mod">
          <ac:chgData name="Brandon Protas" userId="3e174aa6-8a02-4ab1-9843-14dda408cb5e" providerId="ADAL" clId="{9DDC8C4D-FC61-42AC-AC8C-6B14392612C0}" dt="2021-09-15T20:43:42.867" v="2116"/>
          <ac:spMkLst>
            <pc:docMk/>
            <pc:sldMk cId="121932696" sldId="1421"/>
            <ac:spMk id="7" creationId="{FDBD1C9B-68EA-4DD6-99D2-2511DCCAE0D7}"/>
          </ac:spMkLst>
        </pc:spChg>
        <pc:spChg chg="add del">
          <ac:chgData name="Brandon Protas" userId="3e174aa6-8a02-4ab1-9843-14dda408cb5e" providerId="ADAL" clId="{9DDC8C4D-FC61-42AC-AC8C-6B14392612C0}" dt="2021-09-15T16:14:15.287" v="849" actId="26606"/>
          <ac:spMkLst>
            <pc:docMk/>
            <pc:sldMk cId="121932696" sldId="1421"/>
            <ac:spMk id="23" creationId="{D2B783EE-0239-4717-BBEA-8C9EAC61C824}"/>
          </ac:spMkLst>
        </pc:spChg>
        <pc:spChg chg="add del">
          <ac:chgData name="Brandon Protas" userId="3e174aa6-8a02-4ab1-9843-14dda408cb5e" providerId="ADAL" clId="{9DDC8C4D-FC61-42AC-AC8C-6B14392612C0}" dt="2021-09-15T16:14:15.287" v="849" actId="26606"/>
          <ac:spMkLst>
            <pc:docMk/>
            <pc:sldMk cId="121932696" sldId="1421"/>
            <ac:spMk id="25" creationId="{A7B99495-F43F-4D80-A44F-2CB4764EB90B}"/>
          </ac:spMkLst>
        </pc:spChg>
        <pc:spChg chg="add del">
          <ac:chgData name="Brandon Protas" userId="3e174aa6-8a02-4ab1-9843-14dda408cb5e" providerId="ADAL" clId="{9DDC8C4D-FC61-42AC-AC8C-6B14392612C0}" dt="2021-09-15T16:14:15.287" v="849" actId="26606"/>
          <ac:spMkLst>
            <pc:docMk/>
            <pc:sldMk cId="121932696" sldId="1421"/>
            <ac:spMk id="27" creationId="{70BEB1E7-2F88-40BC-B73D-42E5B6F80BFC}"/>
          </ac:spMkLst>
        </pc:spChg>
        <pc:grpChg chg="del">
          <ac:chgData name="Brandon Protas" userId="3e174aa6-8a02-4ab1-9843-14dda408cb5e" providerId="ADAL" clId="{9DDC8C4D-FC61-42AC-AC8C-6B14392612C0}" dt="2021-09-15T15:41:14.289" v="188" actId="478"/>
          <ac:grpSpMkLst>
            <pc:docMk/>
            <pc:sldMk cId="121932696" sldId="1421"/>
            <ac:grpSpMk id="6" creationId="{F4504592-1513-644D-81C7-B40470B48168}"/>
          </ac:grpSpMkLst>
        </pc:grpChg>
        <pc:picChg chg="del">
          <ac:chgData name="Brandon Protas" userId="3e174aa6-8a02-4ab1-9843-14dda408cb5e" providerId="ADAL" clId="{9DDC8C4D-FC61-42AC-AC8C-6B14392612C0}" dt="2021-09-15T16:11:01.837" v="783" actId="478"/>
          <ac:picMkLst>
            <pc:docMk/>
            <pc:sldMk cId="121932696" sldId="1421"/>
            <ac:picMk id="2" creationId="{F4E17ABC-B348-F84D-98EC-46106510DB87}"/>
          </ac:picMkLst>
        </pc:picChg>
        <pc:picChg chg="del">
          <ac:chgData name="Brandon Protas" userId="3e174aa6-8a02-4ab1-9843-14dda408cb5e" providerId="ADAL" clId="{9DDC8C4D-FC61-42AC-AC8C-6B14392612C0}" dt="2021-09-15T15:41:14.289" v="188" actId="478"/>
          <ac:picMkLst>
            <pc:docMk/>
            <pc:sldMk cId="121932696" sldId="1421"/>
            <ac:picMk id="9" creationId="{E825A052-4746-9849-B0F5-CF41A38CA244}"/>
          </ac:picMkLst>
        </pc:picChg>
        <pc:picChg chg="add mod ord">
          <ac:chgData name="Brandon Protas" userId="3e174aa6-8a02-4ab1-9843-14dda408cb5e" providerId="ADAL" clId="{9DDC8C4D-FC61-42AC-AC8C-6B14392612C0}" dt="2021-09-15T16:14:15.287" v="849" actId="26606"/>
          <ac:picMkLst>
            <pc:docMk/>
            <pc:sldMk cId="121932696" sldId="1421"/>
            <ac:picMk id="10" creationId="{FE9A0DB1-C82E-4B99-878D-76384F422D45}"/>
          </ac:picMkLst>
        </pc:picChg>
        <pc:picChg chg="add mod ord">
          <ac:chgData name="Brandon Protas" userId="3e174aa6-8a02-4ab1-9843-14dda408cb5e" providerId="ADAL" clId="{9DDC8C4D-FC61-42AC-AC8C-6B14392612C0}" dt="2021-09-15T16:14:15.287" v="849" actId="26606"/>
          <ac:picMkLst>
            <pc:docMk/>
            <pc:sldMk cId="121932696" sldId="1421"/>
            <ac:picMk id="11" creationId="{C582C3A8-8FA1-47A1-A29F-59341BFDFE42}"/>
          </ac:picMkLst>
        </pc:picChg>
        <pc:picChg chg="add del mod">
          <ac:chgData name="Brandon Protas" userId="3e174aa6-8a02-4ab1-9843-14dda408cb5e" providerId="ADAL" clId="{9DDC8C4D-FC61-42AC-AC8C-6B14392612C0}" dt="2021-09-15T16:11:30.324" v="790" actId="478"/>
          <ac:picMkLst>
            <pc:docMk/>
            <pc:sldMk cId="121932696" sldId="1421"/>
            <ac:picMk id="12" creationId="{4B9BD498-95EC-4DA4-8631-CF39501CF8F6}"/>
          </ac:picMkLst>
        </pc:picChg>
        <pc:picChg chg="add del mod">
          <ac:chgData name="Brandon Protas" userId="3e174aa6-8a02-4ab1-9843-14dda408cb5e" providerId="ADAL" clId="{9DDC8C4D-FC61-42AC-AC8C-6B14392612C0}" dt="2021-09-15T16:14:09.204" v="842" actId="478"/>
          <ac:picMkLst>
            <pc:docMk/>
            <pc:sldMk cId="121932696" sldId="1421"/>
            <ac:picMk id="14" creationId="{19842F62-A7CF-459E-B009-95A9BD872BC3}"/>
          </ac:picMkLst>
        </pc:picChg>
        <pc:picChg chg="add del mod ord">
          <ac:chgData name="Brandon Protas" userId="3e174aa6-8a02-4ab1-9843-14dda408cb5e" providerId="ADAL" clId="{9DDC8C4D-FC61-42AC-AC8C-6B14392612C0}" dt="2021-09-15T16:15:24.706" v="887" actId="478"/>
          <ac:picMkLst>
            <pc:docMk/>
            <pc:sldMk cId="121932696" sldId="1421"/>
            <ac:picMk id="16" creationId="{86899B2F-E6FD-465E-A6AE-4CDAC44E18A0}"/>
          </ac:picMkLst>
        </pc:picChg>
        <pc:picChg chg="add mod">
          <ac:chgData name="Brandon Protas" userId="3e174aa6-8a02-4ab1-9843-14dda408cb5e" providerId="ADAL" clId="{9DDC8C4D-FC61-42AC-AC8C-6B14392612C0}" dt="2021-09-15T20:44:23.178" v="2141" actId="1076"/>
          <ac:picMkLst>
            <pc:docMk/>
            <pc:sldMk cId="121932696" sldId="1421"/>
            <ac:picMk id="18" creationId="{CE4D4AA3-4A71-4AF7-8105-AC3BBA744540}"/>
          </ac:picMkLst>
        </pc:picChg>
        <pc:picChg chg="add mod">
          <ac:chgData name="Brandon Protas" userId="3e174aa6-8a02-4ab1-9843-14dda408cb5e" providerId="ADAL" clId="{9DDC8C4D-FC61-42AC-AC8C-6B14392612C0}" dt="2021-09-15T20:44:15.764" v="2136" actId="1038"/>
          <ac:picMkLst>
            <pc:docMk/>
            <pc:sldMk cId="121932696" sldId="1421"/>
            <ac:picMk id="20" creationId="{1D6E4E68-4BDD-4433-A876-9C7D8E69FBA5}"/>
          </ac:picMkLst>
        </pc:picChg>
        <pc:cxnChg chg="add del mod">
          <ac:chgData name="Brandon Protas" userId="3e174aa6-8a02-4ab1-9843-14dda408cb5e" providerId="ADAL" clId="{9DDC8C4D-FC61-42AC-AC8C-6B14392612C0}" dt="2021-09-15T20:44:02.400" v="2123" actId="478"/>
          <ac:cxnSpMkLst>
            <pc:docMk/>
            <pc:sldMk cId="121932696" sldId="1421"/>
            <ac:cxnSpMk id="4" creationId="{4FF3690F-FC08-400C-B58C-2B38DE5BCC87}"/>
          </ac:cxnSpMkLst>
        </pc:cxnChg>
        <pc:cxnChg chg="add del mod">
          <ac:chgData name="Brandon Protas" userId="3e174aa6-8a02-4ab1-9843-14dda408cb5e" providerId="ADAL" clId="{9DDC8C4D-FC61-42AC-AC8C-6B14392612C0}" dt="2021-09-15T20:44:03.522" v="2124" actId="478"/>
          <ac:cxnSpMkLst>
            <pc:docMk/>
            <pc:sldMk cId="121932696" sldId="1421"/>
            <ac:cxnSpMk id="12" creationId="{1CE86914-EF4B-4930-A0C2-4B91F52363D7}"/>
          </ac:cxnSpMkLst>
        </pc:cxnChg>
      </pc:sldChg>
      <pc:sldChg chg="addSp delSp modSp mod modNotesTx">
        <pc:chgData name="Brandon Protas" userId="3e174aa6-8a02-4ab1-9843-14dda408cb5e" providerId="ADAL" clId="{9DDC8C4D-FC61-42AC-AC8C-6B14392612C0}" dt="2021-09-27T13:17:14.759" v="2909" actId="20577"/>
        <pc:sldMkLst>
          <pc:docMk/>
          <pc:sldMk cId="3361859543" sldId="1423"/>
        </pc:sldMkLst>
        <pc:spChg chg="del mod topLvl">
          <ac:chgData name="Brandon Protas" userId="3e174aa6-8a02-4ab1-9843-14dda408cb5e" providerId="ADAL" clId="{9DDC8C4D-FC61-42AC-AC8C-6B14392612C0}" dt="2021-09-15T15:39:37.150" v="149" actId="478"/>
          <ac:spMkLst>
            <pc:docMk/>
            <pc:sldMk cId="3361859543" sldId="1423"/>
            <ac:spMk id="10" creationId="{FB3FE0DC-22E5-4031-B756-B79AD5ABFB7B}"/>
          </ac:spMkLst>
        </pc:spChg>
        <pc:spChg chg="del">
          <ac:chgData name="Brandon Protas" userId="3e174aa6-8a02-4ab1-9843-14dda408cb5e" providerId="ADAL" clId="{9DDC8C4D-FC61-42AC-AC8C-6B14392612C0}" dt="2021-09-15T15:37:55.686" v="111" actId="478"/>
          <ac:spMkLst>
            <pc:docMk/>
            <pc:sldMk cId="3361859543" sldId="1423"/>
            <ac:spMk id="13" creationId="{92846016-77E8-7840-B35E-63EB1BE5125C}"/>
          </ac:spMkLst>
        </pc:spChg>
        <pc:grpChg chg="add del mod">
          <ac:chgData name="Brandon Protas" userId="3e174aa6-8a02-4ab1-9843-14dda408cb5e" providerId="ADAL" clId="{9DDC8C4D-FC61-42AC-AC8C-6B14392612C0}" dt="2021-09-15T15:39:33.103" v="147" actId="165"/>
          <ac:grpSpMkLst>
            <pc:docMk/>
            <pc:sldMk cId="3361859543" sldId="1423"/>
            <ac:grpSpMk id="9" creationId="{C6CA0C6D-1E90-41FB-AAA2-792BD9197097}"/>
          </ac:grpSpMkLst>
        </pc:grpChg>
        <pc:picChg chg="del">
          <ac:chgData name="Brandon Protas" userId="3e174aa6-8a02-4ab1-9843-14dda408cb5e" providerId="ADAL" clId="{9DDC8C4D-FC61-42AC-AC8C-6B14392612C0}" dt="2021-09-15T15:37:29.539" v="102" actId="478"/>
          <ac:picMkLst>
            <pc:docMk/>
            <pc:sldMk cId="3361859543" sldId="1423"/>
            <ac:picMk id="5" creationId="{85C8EB9F-65A5-ED4D-BF25-A528284E0CFF}"/>
          </ac:picMkLst>
        </pc:picChg>
        <pc:picChg chg="add del mod">
          <ac:chgData name="Brandon Protas" userId="3e174aa6-8a02-4ab1-9843-14dda408cb5e" providerId="ADAL" clId="{9DDC8C4D-FC61-42AC-AC8C-6B14392612C0}" dt="2021-09-15T15:39:18.612" v="143" actId="478"/>
          <ac:picMkLst>
            <pc:docMk/>
            <pc:sldMk cId="3361859543" sldId="1423"/>
            <ac:picMk id="7" creationId="{239B70B8-9B57-4E00-A29E-8411A9E5F8D4}"/>
          </ac:picMkLst>
        </pc:picChg>
        <pc:picChg chg="mod topLvl">
          <ac:chgData name="Brandon Protas" userId="3e174aa6-8a02-4ab1-9843-14dda408cb5e" providerId="ADAL" clId="{9DDC8C4D-FC61-42AC-AC8C-6B14392612C0}" dt="2021-09-15T15:39:59.098" v="159" actId="1036"/>
          <ac:picMkLst>
            <pc:docMk/>
            <pc:sldMk cId="3361859543" sldId="1423"/>
            <ac:picMk id="11" creationId="{D54AF48F-4058-4315-8660-3888670AEF26}"/>
          </ac:picMkLst>
        </pc:picChg>
        <pc:picChg chg="add mod">
          <ac:chgData name="Brandon Protas" userId="3e174aa6-8a02-4ab1-9843-14dda408cb5e" providerId="ADAL" clId="{9DDC8C4D-FC61-42AC-AC8C-6B14392612C0}" dt="2021-09-15T15:39:20.401" v="145"/>
          <ac:picMkLst>
            <pc:docMk/>
            <pc:sldMk cId="3361859543" sldId="1423"/>
            <ac:picMk id="12" creationId="{11F0804D-8F10-41DE-A992-747D54FF5E34}"/>
          </ac:picMkLst>
        </pc:picChg>
        <pc:picChg chg="del mod">
          <ac:chgData name="Brandon Protas" userId="3e174aa6-8a02-4ab1-9843-14dda408cb5e" providerId="ADAL" clId="{9DDC8C4D-FC61-42AC-AC8C-6B14392612C0}" dt="2021-09-15T15:39:19.397" v="144" actId="478"/>
          <ac:picMkLst>
            <pc:docMk/>
            <pc:sldMk cId="3361859543" sldId="1423"/>
            <ac:picMk id="18" creationId="{B7C5E9F6-B471-0449-98A7-6584B23747CF}"/>
          </ac:picMkLst>
        </pc:picChg>
      </pc:sldChg>
      <pc:sldChg chg="addSp delSp modSp mod modNotesTx">
        <pc:chgData name="Brandon Protas" userId="3e174aa6-8a02-4ab1-9843-14dda408cb5e" providerId="ADAL" clId="{9DDC8C4D-FC61-42AC-AC8C-6B14392612C0}" dt="2021-09-15T16:18:19.487" v="970" actId="20577"/>
        <pc:sldMkLst>
          <pc:docMk/>
          <pc:sldMk cId="115630032" sldId="1424"/>
        </pc:sldMkLst>
        <pc:spChg chg="del">
          <ac:chgData name="Brandon Protas" userId="3e174aa6-8a02-4ab1-9843-14dda408cb5e" providerId="ADAL" clId="{9DDC8C4D-FC61-42AC-AC8C-6B14392612C0}" dt="2021-09-15T16:17:38.502" v="960" actId="478"/>
          <ac:spMkLst>
            <pc:docMk/>
            <pc:sldMk cId="115630032" sldId="1424"/>
            <ac:spMk id="7" creationId="{4E4E7EBF-D16C-2A4A-881D-970D86F30497}"/>
          </ac:spMkLst>
        </pc:spChg>
        <pc:grpChg chg="del">
          <ac:chgData name="Brandon Protas" userId="3e174aa6-8a02-4ab1-9843-14dda408cb5e" providerId="ADAL" clId="{9DDC8C4D-FC61-42AC-AC8C-6B14392612C0}" dt="2021-09-15T15:41:44.331" v="204" actId="478"/>
          <ac:grpSpMkLst>
            <pc:docMk/>
            <pc:sldMk cId="115630032" sldId="1424"/>
            <ac:grpSpMk id="3" creationId="{78EBB988-3B52-EC45-B873-6425105CF6FF}"/>
          </ac:grpSpMkLst>
        </pc:grpChg>
        <pc:graphicFrameChg chg="del">
          <ac:chgData name="Brandon Protas" userId="3e174aa6-8a02-4ab1-9843-14dda408cb5e" providerId="ADAL" clId="{9DDC8C4D-FC61-42AC-AC8C-6B14392612C0}" dt="2021-09-15T16:17:36.913" v="959" actId="478"/>
          <ac:graphicFrameMkLst>
            <pc:docMk/>
            <pc:sldMk cId="115630032" sldId="1424"/>
            <ac:graphicFrameMk id="2" creationId="{ECE01E76-D14D-DD46-978E-556BDA78D0EC}"/>
          </ac:graphicFrameMkLst>
        </pc:graphicFrameChg>
        <pc:picChg chg="del">
          <ac:chgData name="Brandon Protas" userId="3e174aa6-8a02-4ab1-9843-14dda408cb5e" providerId="ADAL" clId="{9DDC8C4D-FC61-42AC-AC8C-6B14392612C0}" dt="2021-09-15T15:41:44.331" v="204" actId="478"/>
          <ac:picMkLst>
            <pc:docMk/>
            <pc:sldMk cId="115630032" sldId="1424"/>
            <ac:picMk id="8" creationId="{A3B42420-C128-C04F-BFF7-04C346636BDB}"/>
          </ac:picMkLst>
        </pc:picChg>
        <pc:picChg chg="add mod">
          <ac:chgData name="Brandon Protas" userId="3e174aa6-8a02-4ab1-9843-14dda408cb5e" providerId="ADAL" clId="{9DDC8C4D-FC61-42AC-AC8C-6B14392612C0}" dt="2021-09-15T15:41:44.648" v="205"/>
          <ac:picMkLst>
            <pc:docMk/>
            <pc:sldMk cId="115630032" sldId="1424"/>
            <ac:picMk id="9" creationId="{AF5961D9-5D6D-4ED9-AA7C-F771433A54DC}"/>
          </ac:picMkLst>
        </pc:picChg>
        <pc:picChg chg="add mod">
          <ac:chgData name="Brandon Protas" userId="3e174aa6-8a02-4ab1-9843-14dda408cb5e" providerId="ADAL" clId="{9DDC8C4D-FC61-42AC-AC8C-6B14392612C0}" dt="2021-09-15T15:41:44.648" v="205"/>
          <ac:picMkLst>
            <pc:docMk/>
            <pc:sldMk cId="115630032" sldId="1424"/>
            <ac:picMk id="10" creationId="{68171C49-A626-42F3-ADE7-EFFD7793C1D0}"/>
          </ac:picMkLst>
        </pc:picChg>
        <pc:picChg chg="add mod modCrop">
          <ac:chgData name="Brandon Protas" userId="3e174aa6-8a02-4ab1-9843-14dda408cb5e" providerId="ADAL" clId="{9DDC8C4D-FC61-42AC-AC8C-6B14392612C0}" dt="2021-09-15T16:18:01.172" v="967" actId="1076"/>
          <ac:picMkLst>
            <pc:docMk/>
            <pc:sldMk cId="115630032" sldId="1424"/>
            <ac:picMk id="11" creationId="{955268C4-6FB2-410A-8E84-72A81150FB19}"/>
          </ac:picMkLst>
        </pc:picChg>
      </pc:sldChg>
      <pc:sldChg chg="addSp delSp modSp del modNotesTx">
        <pc:chgData name="Brandon Protas" userId="3e174aa6-8a02-4ab1-9843-14dda408cb5e" providerId="ADAL" clId="{9DDC8C4D-FC61-42AC-AC8C-6B14392612C0}" dt="2021-09-27T13:22:36.678" v="2915" actId="47"/>
        <pc:sldMkLst>
          <pc:docMk/>
          <pc:sldMk cId="2322971361" sldId="1426"/>
        </pc:sldMkLst>
        <pc:grpChg chg="del">
          <ac:chgData name="Brandon Protas" userId="3e174aa6-8a02-4ab1-9843-14dda408cb5e" providerId="ADAL" clId="{9DDC8C4D-FC61-42AC-AC8C-6B14392612C0}" dt="2021-09-15T15:42:10.648" v="216" actId="478"/>
          <ac:grpSpMkLst>
            <pc:docMk/>
            <pc:sldMk cId="2322971361" sldId="1426"/>
            <ac:grpSpMk id="6" creationId="{DC76A1E9-5597-1A4F-9E06-EB99A1E245EA}"/>
          </ac:grpSpMkLst>
        </pc:grpChg>
        <pc:picChg chg="del">
          <ac:chgData name="Brandon Protas" userId="3e174aa6-8a02-4ab1-9843-14dda408cb5e" providerId="ADAL" clId="{9DDC8C4D-FC61-42AC-AC8C-6B14392612C0}" dt="2021-09-15T15:42:10.648" v="216" actId="478"/>
          <ac:picMkLst>
            <pc:docMk/>
            <pc:sldMk cId="2322971361" sldId="1426"/>
            <ac:picMk id="10" creationId="{E7DAEF86-8FB7-A247-BDAF-247B4C1A186A}"/>
          </ac:picMkLst>
        </pc:picChg>
        <pc:picChg chg="add mod">
          <ac:chgData name="Brandon Protas" userId="3e174aa6-8a02-4ab1-9843-14dda408cb5e" providerId="ADAL" clId="{9DDC8C4D-FC61-42AC-AC8C-6B14392612C0}" dt="2021-09-15T15:42:10.933" v="217"/>
          <ac:picMkLst>
            <pc:docMk/>
            <pc:sldMk cId="2322971361" sldId="1426"/>
            <ac:picMk id="11" creationId="{F89FDCC9-246D-413A-8D37-F4D707787C72}"/>
          </ac:picMkLst>
        </pc:picChg>
        <pc:picChg chg="add mod">
          <ac:chgData name="Brandon Protas" userId="3e174aa6-8a02-4ab1-9843-14dda408cb5e" providerId="ADAL" clId="{9DDC8C4D-FC61-42AC-AC8C-6B14392612C0}" dt="2021-09-15T15:42:10.933" v="217"/>
          <ac:picMkLst>
            <pc:docMk/>
            <pc:sldMk cId="2322971361" sldId="1426"/>
            <ac:picMk id="12" creationId="{B13AD0A8-0B0A-4582-8407-A46092C6C939}"/>
          </ac:picMkLst>
        </pc:picChg>
      </pc:sldChg>
      <pc:sldChg chg="addSp delSp modSp del">
        <pc:chgData name="Brandon Protas" userId="3e174aa6-8a02-4ab1-9843-14dda408cb5e" providerId="ADAL" clId="{9DDC8C4D-FC61-42AC-AC8C-6B14392612C0}" dt="2021-09-15T17:09:35.820" v="1204" actId="47"/>
        <pc:sldMkLst>
          <pc:docMk/>
          <pc:sldMk cId="602456812" sldId="1427"/>
        </pc:sldMkLst>
        <pc:grpChg chg="del">
          <ac:chgData name="Brandon Protas" userId="3e174aa6-8a02-4ab1-9843-14dda408cb5e" providerId="ADAL" clId="{9DDC8C4D-FC61-42AC-AC8C-6B14392612C0}" dt="2021-09-15T15:42:04.178" v="214" actId="478"/>
          <ac:grpSpMkLst>
            <pc:docMk/>
            <pc:sldMk cId="602456812" sldId="1427"/>
            <ac:grpSpMk id="6" creationId="{DC76A1E9-5597-1A4F-9E06-EB99A1E245EA}"/>
          </ac:grpSpMkLst>
        </pc:grpChg>
        <pc:picChg chg="add mod">
          <ac:chgData name="Brandon Protas" userId="3e174aa6-8a02-4ab1-9843-14dda408cb5e" providerId="ADAL" clId="{9DDC8C4D-FC61-42AC-AC8C-6B14392612C0}" dt="2021-09-15T15:42:04.332" v="215"/>
          <ac:picMkLst>
            <pc:docMk/>
            <pc:sldMk cId="602456812" sldId="1427"/>
            <ac:picMk id="12" creationId="{9DA41350-5B82-4EDA-A291-2824B40A3EE1}"/>
          </ac:picMkLst>
        </pc:picChg>
        <pc:picChg chg="add mod">
          <ac:chgData name="Brandon Protas" userId="3e174aa6-8a02-4ab1-9843-14dda408cb5e" providerId="ADAL" clId="{9DDC8C4D-FC61-42AC-AC8C-6B14392612C0}" dt="2021-09-15T15:42:04.332" v="215"/>
          <ac:picMkLst>
            <pc:docMk/>
            <pc:sldMk cId="602456812" sldId="1427"/>
            <ac:picMk id="13" creationId="{959BADDE-C396-4876-89C9-67BC397B8B63}"/>
          </ac:picMkLst>
        </pc:picChg>
      </pc:sldChg>
      <pc:sldChg chg="addSp delSp modSp mod modNotesTx">
        <pc:chgData name="Brandon Protas" userId="3e174aa6-8a02-4ab1-9843-14dda408cb5e" providerId="ADAL" clId="{9DDC8C4D-FC61-42AC-AC8C-6B14392612C0}" dt="2021-09-15T16:08:23.285" v="767" actId="20577"/>
        <pc:sldMkLst>
          <pc:docMk/>
          <pc:sldMk cId="2883893586" sldId="1433"/>
        </pc:sldMkLst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36" creationId="{43C34D14-2E31-D04A-896C-341741D2F329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37" creationId="{58E1A8CA-296F-F44C-BF85-B730895303FA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38" creationId="{5174B3F7-EE47-6843-B179-FDDACAB76558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39" creationId="{80589F62-74F3-774D-B0A4-205296551628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40" creationId="{438FAC16-49E8-EA40-AB16-171B8B4EF9DF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42" creationId="{01FAFB6B-5322-3949-BE77-5089D74F65A6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615" creationId="{00000000-0000-0000-0000-000000000000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618" creationId="{00000000-0000-0000-0000-000000000000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622" creationId="{00000000-0000-0000-0000-000000000000}"/>
          </ac:spMkLst>
        </pc:spChg>
        <pc:spChg chg="del">
          <ac:chgData name="Brandon Protas" userId="3e174aa6-8a02-4ab1-9843-14dda408cb5e" providerId="ADAL" clId="{9DDC8C4D-FC61-42AC-AC8C-6B14392612C0}" dt="2021-09-15T15:50:34.950" v="313" actId="478"/>
          <ac:spMkLst>
            <pc:docMk/>
            <pc:sldMk cId="2883893586" sldId="1433"/>
            <ac:spMk id="635" creationId="{00000000-0000-0000-0000-000000000000}"/>
          </ac:spMkLst>
        </pc:spChg>
        <pc:grpChg chg="del">
          <ac:chgData name="Brandon Protas" userId="3e174aa6-8a02-4ab1-9843-14dda408cb5e" providerId="ADAL" clId="{9DDC8C4D-FC61-42AC-AC8C-6B14392612C0}" dt="2021-09-15T15:41:01.868" v="182" actId="478"/>
          <ac:grpSpMkLst>
            <pc:docMk/>
            <pc:sldMk cId="2883893586" sldId="1433"/>
            <ac:grpSpMk id="32" creationId="{EE808AAF-B78E-024E-986D-3D1EFDA9656C}"/>
          </ac:grpSpMkLst>
        </pc:grpChg>
        <pc:picChg chg="del">
          <ac:chgData name="Brandon Protas" userId="3e174aa6-8a02-4ab1-9843-14dda408cb5e" providerId="ADAL" clId="{9DDC8C4D-FC61-42AC-AC8C-6B14392612C0}" dt="2021-09-15T15:50:33.061" v="312" actId="478"/>
          <ac:picMkLst>
            <pc:docMk/>
            <pc:sldMk cId="2883893586" sldId="1433"/>
            <ac:picMk id="16" creationId="{429A6D76-F5D8-6E45-BF50-A0F1CE6976C1}"/>
          </ac:picMkLst>
        </pc:picChg>
        <pc:picChg chg="add mod">
          <ac:chgData name="Brandon Protas" userId="3e174aa6-8a02-4ab1-9843-14dda408cb5e" providerId="ADAL" clId="{9DDC8C4D-FC61-42AC-AC8C-6B14392612C0}" dt="2021-09-15T15:41:02.147" v="183"/>
          <ac:picMkLst>
            <pc:docMk/>
            <pc:sldMk cId="2883893586" sldId="1433"/>
            <ac:picMk id="17" creationId="{ADC9CAD4-642E-4160-A4DA-A8D802CCA4C3}"/>
          </ac:picMkLst>
        </pc:picChg>
        <pc:picChg chg="add mod">
          <ac:chgData name="Brandon Protas" userId="3e174aa6-8a02-4ab1-9843-14dda408cb5e" providerId="ADAL" clId="{9DDC8C4D-FC61-42AC-AC8C-6B14392612C0}" dt="2021-09-15T15:41:02.147" v="183"/>
          <ac:picMkLst>
            <pc:docMk/>
            <pc:sldMk cId="2883893586" sldId="1433"/>
            <ac:picMk id="18" creationId="{6CF0D344-3B5E-4411-85E8-0F019B9C58FF}"/>
          </ac:picMkLst>
        </pc:picChg>
        <pc:picChg chg="add del mod modCrop">
          <ac:chgData name="Brandon Protas" userId="3e174aa6-8a02-4ab1-9843-14dda408cb5e" providerId="ADAL" clId="{9DDC8C4D-FC61-42AC-AC8C-6B14392612C0}" dt="2021-09-15T15:52:14.290" v="333" actId="478"/>
          <ac:picMkLst>
            <pc:docMk/>
            <pc:sldMk cId="2883893586" sldId="1433"/>
            <ac:picMk id="19" creationId="{C9A180CE-2529-4884-97AF-38896E9A36BC}"/>
          </ac:picMkLst>
        </pc:picChg>
        <pc:picChg chg="add del mod modCrop">
          <ac:chgData name="Brandon Protas" userId="3e174aa6-8a02-4ab1-9843-14dda408cb5e" providerId="ADAL" clId="{9DDC8C4D-FC61-42AC-AC8C-6B14392612C0}" dt="2021-09-15T15:52:14.923" v="334" actId="478"/>
          <ac:picMkLst>
            <pc:docMk/>
            <pc:sldMk cId="2883893586" sldId="1433"/>
            <ac:picMk id="20" creationId="{6ADE71AB-3027-4621-8D57-2C17437F92F8}"/>
          </ac:picMkLst>
        </pc:picChg>
        <pc:picChg chg="add mod modCrop">
          <ac:chgData name="Brandon Protas" userId="3e174aa6-8a02-4ab1-9843-14dda408cb5e" providerId="ADAL" clId="{9DDC8C4D-FC61-42AC-AC8C-6B14392612C0}" dt="2021-09-15T15:56:45.832" v="507" actId="732"/>
          <ac:picMkLst>
            <pc:docMk/>
            <pc:sldMk cId="2883893586" sldId="1433"/>
            <ac:picMk id="21" creationId="{7BB804A1-598D-4B90-862F-986773FF3BC8}"/>
          </ac:picMkLst>
        </pc:picChg>
        <pc:picChg chg="add mod modCrop">
          <ac:chgData name="Brandon Protas" userId="3e174aa6-8a02-4ab1-9843-14dda408cb5e" providerId="ADAL" clId="{9DDC8C4D-FC61-42AC-AC8C-6B14392612C0}" dt="2021-09-15T16:00:31.263" v="515" actId="1076"/>
          <ac:picMkLst>
            <pc:docMk/>
            <pc:sldMk cId="2883893586" sldId="1433"/>
            <ac:picMk id="22" creationId="{0F5FB57F-32D4-40AD-96DF-AF1965884017}"/>
          </ac:picMkLst>
        </pc:picChg>
        <pc:cxnChg chg="del">
          <ac:chgData name="Brandon Protas" userId="3e174aa6-8a02-4ab1-9843-14dda408cb5e" providerId="ADAL" clId="{9DDC8C4D-FC61-42AC-AC8C-6B14392612C0}" dt="2021-09-15T15:50:34.950" v="313" actId="478"/>
          <ac:cxnSpMkLst>
            <pc:docMk/>
            <pc:sldMk cId="2883893586" sldId="1433"/>
            <ac:cxnSpMk id="624" creationId="{00000000-0000-0000-0000-000000000000}"/>
          </ac:cxnSpMkLst>
        </pc:cxnChg>
      </pc:sldChg>
      <pc:sldChg chg="addSp delSp modSp del">
        <pc:chgData name="Brandon Protas" userId="3e174aa6-8a02-4ab1-9843-14dda408cb5e" providerId="ADAL" clId="{9DDC8C4D-FC61-42AC-AC8C-6B14392612C0}" dt="2021-09-15T16:08:47.624" v="770" actId="47"/>
        <pc:sldMkLst>
          <pc:docMk/>
          <pc:sldMk cId="4009914476" sldId="1434"/>
        </pc:sldMkLst>
        <pc:grpChg chg="del">
          <ac:chgData name="Brandon Protas" userId="3e174aa6-8a02-4ab1-9843-14dda408cb5e" providerId="ADAL" clId="{9DDC8C4D-FC61-42AC-AC8C-6B14392612C0}" dt="2021-09-15T15:41:09.593" v="186" actId="478"/>
          <ac:grpSpMkLst>
            <pc:docMk/>
            <pc:sldMk cId="4009914476" sldId="1434"/>
            <ac:grpSpMk id="32" creationId="{EE808AAF-B78E-024E-986D-3D1EFDA9656C}"/>
          </ac:grpSpMkLst>
        </pc:grpChg>
        <pc:picChg chg="del">
          <ac:chgData name="Brandon Protas" userId="3e174aa6-8a02-4ab1-9843-14dda408cb5e" providerId="ADAL" clId="{9DDC8C4D-FC61-42AC-AC8C-6B14392612C0}" dt="2021-09-15T15:41:09.593" v="186" actId="478"/>
          <ac:picMkLst>
            <pc:docMk/>
            <pc:sldMk cId="4009914476" sldId="1434"/>
            <ac:picMk id="14" creationId="{1D945200-FC8F-2B4F-ACA7-690DE44A5EB7}"/>
          </ac:picMkLst>
        </pc:picChg>
        <pc:picChg chg="add mod">
          <ac:chgData name="Brandon Protas" userId="3e174aa6-8a02-4ab1-9843-14dda408cb5e" providerId="ADAL" clId="{9DDC8C4D-FC61-42AC-AC8C-6B14392612C0}" dt="2021-09-15T15:41:09.741" v="187"/>
          <ac:picMkLst>
            <pc:docMk/>
            <pc:sldMk cId="4009914476" sldId="1434"/>
            <ac:picMk id="15" creationId="{69D0E787-AAA5-4913-8FBD-144F5B142974}"/>
          </ac:picMkLst>
        </pc:picChg>
        <pc:picChg chg="add mod">
          <ac:chgData name="Brandon Protas" userId="3e174aa6-8a02-4ab1-9843-14dda408cb5e" providerId="ADAL" clId="{9DDC8C4D-FC61-42AC-AC8C-6B14392612C0}" dt="2021-09-15T15:41:09.741" v="187"/>
          <ac:picMkLst>
            <pc:docMk/>
            <pc:sldMk cId="4009914476" sldId="1434"/>
            <ac:picMk id="16" creationId="{EFF39E2F-6150-4DF9-A241-EE3B0E62A535}"/>
          </ac:picMkLst>
        </pc:picChg>
      </pc:sldChg>
      <pc:sldChg chg="addSp delSp modSp mod modNotesTx">
        <pc:chgData name="Brandon Protas" userId="3e174aa6-8a02-4ab1-9843-14dda408cb5e" providerId="ADAL" clId="{9DDC8C4D-FC61-42AC-AC8C-6B14392612C0}" dt="2021-09-27T13:16:39.318" v="2881" actId="20577"/>
        <pc:sldMkLst>
          <pc:docMk/>
          <pc:sldMk cId="1109601613" sldId="1435"/>
        </pc:sldMkLst>
        <pc:spChg chg="add mod">
          <ac:chgData name="Brandon Protas" userId="3e174aa6-8a02-4ab1-9843-14dda408cb5e" providerId="ADAL" clId="{9DDC8C4D-FC61-42AC-AC8C-6B14392612C0}" dt="2021-09-15T15:44:45.117" v="250" actId="164"/>
          <ac:spMkLst>
            <pc:docMk/>
            <pc:sldMk cId="1109601613" sldId="1435"/>
            <ac:spMk id="2" creationId="{5F9D657B-7C4F-4753-9766-A704B6BDC159}"/>
          </ac:spMkLst>
        </pc:spChg>
        <pc:spChg chg="del">
          <ac:chgData name="Brandon Protas" userId="3e174aa6-8a02-4ab1-9843-14dda408cb5e" providerId="ADAL" clId="{9DDC8C4D-FC61-42AC-AC8C-6B14392612C0}" dt="2021-09-15T15:40:48.389" v="176" actId="478"/>
          <ac:spMkLst>
            <pc:docMk/>
            <pc:sldMk cId="1109601613" sldId="1435"/>
            <ac:spMk id="13" creationId="{92846016-77E8-7840-B35E-63EB1BE5125C}"/>
          </ac:spMkLst>
        </pc:spChg>
        <pc:spChg chg="del">
          <ac:chgData name="Brandon Protas" userId="3e174aa6-8a02-4ab1-9843-14dda408cb5e" providerId="ADAL" clId="{9DDC8C4D-FC61-42AC-AC8C-6B14392612C0}" dt="2021-09-15T15:43:12.797" v="239" actId="478"/>
          <ac:spMkLst>
            <pc:docMk/>
            <pc:sldMk cId="1109601613" sldId="1435"/>
            <ac:spMk id="15" creationId="{69CA6B2C-EE04-4349-AC84-B05185F41A87}"/>
          </ac:spMkLst>
        </pc:spChg>
        <pc:spChg chg="del">
          <ac:chgData name="Brandon Protas" userId="3e174aa6-8a02-4ab1-9843-14dda408cb5e" providerId="ADAL" clId="{9DDC8C4D-FC61-42AC-AC8C-6B14392612C0}" dt="2021-09-15T15:43:14.417" v="240" actId="478"/>
          <ac:spMkLst>
            <pc:docMk/>
            <pc:sldMk cId="1109601613" sldId="1435"/>
            <ac:spMk id="16" creationId="{0D302BF9-FB26-204B-922D-29BD25B80F1B}"/>
          </ac:spMkLst>
        </pc:spChg>
        <pc:spChg chg="del">
          <ac:chgData name="Brandon Protas" userId="3e174aa6-8a02-4ab1-9843-14dda408cb5e" providerId="ADAL" clId="{9DDC8C4D-FC61-42AC-AC8C-6B14392612C0}" dt="2021-09-15T15:43:12.797" v="239" actId="478"/>
          <ac:spMkLst>
            <pc:docMk/>
            <pc:sldMk cId="1109601613" sldId="1435"/>
            <ac:spMk id="17" creationId="{334434D6-9C22-3F4F-A301-258C453AFE1E}"/>
          </ac:spMkLst>
        </pc:spChg>
        <pc:spChg chg="del">
          <ac:chgData name="Brandon Protas" userId="3e174aa6-8a02-4ab1-9843-14dda408cb5e" providerId="ADAL" clId="{9DDC8C4D-FC61-42AC-AC8C-6B14392612C0}" dt="2021-09-15T15:43:12.797" v="239" actId="478"/>
          <ac:spMkLst>
            <pc:docMk/>
            <pc:sldMk cId="1109601613" sldId="1435"/>
            <ac:spMk id="19" creationId="{7F26876E-414D-5B4C-9BCA-747E1710B161}"/>
          </ac:spMkLst>
        </pc:spChg>
        <pc:spChg chg="del">
          <ac:chgData name="Brandon Protas" userId="3e174aa6-8a02-4ab1-9843-14dda408cb5e" providerId="ADAL" clId="{9DDC8C4D-FC61-42AC-AC8C-6B14392612C0}" dt="2021-09-15T15:43:16.471" v="241" actId="478"/>
          <ac:spMkLst>
            <pc:docMk/>
            <pc:sldMk cId="1109601613" sldId="1435"/>
            <ac:spMk id="20" creationId="{9491BB36-D49A-6B40-8720-96C9AE62B6C3}"/>
          </ac:spMkLst>
        </pc:spChg>
        <pc:spChg chg="del">
          <ac:chgData name="Brandon Protas" userId="3e174aa6-8a02-4ab1-9843-14dda408cb5e" providerId="ADAL" clId="{9DDC8C4D-FC61-42AC-AC8C-6B14392612C0}" dt="2021-09-15T15:43:12.797" v="239" actId="478"/>
          <ac:spMkLst>
            <pc:docMk/>
            <pc:sldMk cId="1109601613" sldId="1435"/>
            <ac:spMk id="23" creationId="{04A8C236-D01D-8F42-B1C5-6E19DE7D0C2D}"/>
          </ac:spMkLst>
        </pc:spChg>
        <pc:spChg chg="del">
          <ac:chgData name="Brandon Protas" userId="3e174aa6-8a02-4ab1-9843-14dda408cb5e" providerId="ADAL" clId="{9DDC8C4D-FC61-42AC-AC8C-6B14392612C0}" dt="2021-09-15T15:43:12.797" v="239" actId="478"/>
          <ac:spMkLst>
            <pc:docMk/>
            <pc:sldMk cId="1109601613" sldId="1435"/>
            <ac:spMk id="24" creationId="{BF4F9992-6748-384D-82B3-F557402215D1}"/>
          </ac:spMkLst>
        </pc:spChg>
        <pc:spChg chg="add mod">
          <ac:chgData name="Brandon Protas" userId="3e174aa6-8a02-4ab1-9843-14dda408cb5e" providerId="ADAL" clId="{9DDC8C4D-FC61-42AC-AC8C-6B14392612C0}" dt="2021-09-15T20:42:24.859" v="2102" actId="20577"/>
          <ac:spMkLst>
            <pc:docMk/>
            <pc:sldMk cId="1109601613" sldId="1435"/>
            <ac:spMk id="29" creationId="{D0DC8BF7-C4A4-45B5-87EC-DD30E0C3A10E}"/>
          </ac:spMkLst>
        </pc:spChg>
        <pc:spChg chg="add mod">
          <ac:chgData name="Brandon Protas" userId="3e174aa6-8a02-4ab1-9843-14dda408cb5e" providerId="ADAL" clId="{9DDC8C4D-FC61-42AC-AC8C-6B14392612C0}" dt="2021-09-15T15:49:06.899" v="304" actId="1076"/>
          <ac:spMkLst>
            <pc:docMk/>
            <pc:sldMk cId="1109601613" sldId="1435"/>
            <ac:spMk id="30" creationId="{0A6BA2C7-A0C9-435B-9BF9-2C51DDE7D9B3}"/>
          </ac:spMkLst>
        </pc:spChg>
        <pc:spChg chg="add mod">
          <ac:chgData name="Brandon Protas" userId="3e174aa6-8a02-4ab1-9843-14dda408cb5e" providerId="ADAL" clId="{9DDC8C4D-FC61-42AC-AC8C-6B14392612C0}" dt="2021-09-15T15:49:14.146" v="306" actId="1076"/>
          <ac:spMkLst>
            <pc:docMk/>
            <pc:sldMk cId="1109601613" sldId="1435"/>
            <ac:spMk id="31" creationId="{05563C06-1819-48EB-B5BC-A305C205929B}"/>
          </ac:spMkLst>
        </pc:spChg>
        <pc:grpChg chg="add mod ord">
          <ac:chgData name="Brandon Protas" userId="3e174aa6-8a02-4ab1-9843-14dda408cb5e" providerId="ADAL" clId="{9DDC8C4D-FC61-42AC-AC8C-6B14392612C0}" dt="2021-09-15T15:49:01.725" v="303" actId="1076"/>
          <ac:grpSpMkLst>
            <pc:docMk/>
            <pc:sldMk cId="1109601613" sldId="1435"/>
            <ac:grpSpMk id="3" creationId="{DB78574C-A612-45BC-B930-965DBE3E07FB}"/>
          </ac:grpSpMkLst>
        </pc:grpChg>
        <pc:picChg chg="del">
          <ac:chgData name="Brandon Protas" userId="3e174aa6-8a02-4ab1-9843-14dda408cb5e" providerId="ADAL" clId="{9DDC8C4D-FC61-42AC-AC8C-6B14392612C0}" dt="2021-09-15T15:43:12.797" v="239" actId="478"/>
          <ac:picMkLst>
            <pc:docMk/>
            <pc:sldMk cId="1109601613" sldId="1435"/>
            <ac:picMk id="11" creationId="{AD941B61-754B-A049-8E84-56C8780EFFB0}"/>
          </ac:picMkLst>
        </pc:picChg>
        <pc:picChg chg="del">
          <ac:chgData name="Brandon Protas" userId="3e174aa6-8a02-4ab1-9843-14dda408cb5e" providerId="ADAL" clId="{9DDC8C4D-FC61-42AC-AC8C-6B14392612C0}" dt="2021-09-15T15:43:12.797" v="239" actId="478"/>
          <ac:picMkLst>
            <pc:docMk/>
            <pc:sldMk cId="1109601613" sldId="1435"/>
            <ac:picMk id="12" creationId="{6618E65B-D321-E045-90BD-6747DBCC9B51}"/>
          </ac:picMkLst>
        </pc:picChg>
        <pc:picChg chg="del">
          <ac:chgData name="Brandon Protas" userId="3e174aa6-8a02-4ab1-9843-14dda408cb5e" providerId="ADAL" clId="{9DDC8C4D-FC61-42AC-AC8C-6B14392612C0}" dt="2021-09-15T15:40:48.389" v="176" actId="478"/>
          <ac:picMkLst>
            <pc:docMk/>
            <pc:sldMk cId="1109601613" sldId="1435"/>
            <ac:picMk id="18" creationId="{B7C5E9F6-B471-0449-98A7-6584B23747CF}"/>
          </ac:picMkLst>
        </pc:picChg>
        <pc:picChg chg="del">
          <ac:chgData name="Brandon Protas" userId="3e174aa6-8a02-4ab1-9843-14dda408cb5e" providerId="ADAL" clId="{9DDC8C4D-FC61-42AC-AC8C-6B14392612C0}" dt="2021-09-15T15:43:12.797" v="239" actId="478"/>
          <ac:picMkLst>
            <pc:docMk/>
            <pc:sldMk cId="1109601613" sldId="1435"/>
            <ac:picMk id="21" creationId="{27DC0561-E980-3C43-9077-73900CF582CE}"/>
          </ac:picMkLst>
        </pc:picChg>
        <pc:picChg chg="del">
          <ac:chgData name="Brandon Protas" userId="3e174aa6-8a02-4ab1-9843-14dda408cb5e" providerId="ADAL" clId="{9DDC8C4D-FC61-42AC-AC8C-6B14392612C0}" dt="2021-09-15T15:40:48.389" v="176" actId="478"/>
          <ac:picMkLst>
            <pc:docMk/>
            <pc:sldMk cId="1109601613" sldId="1435"/>
            <ac:picMk id="25" creationId="{C42B2CE7-56C2-4048-B903-561C84F23DDC}"/>
          </ac:picMkLst>
        </pc:picChg>
        <pc:picChg chg="add mod">
          <ac:chgData name="Brandon Protas" userId="3e174aa6-8a02-4ab1-9843-14dda408cb5e" providerId="ADAL" clId="{9DDC8C4D-FC61-42AC-AC8C-6B14392612C0}" dt="2021-09-15T15:40:48.627" v="177"/>
          <ac:picMkLst>
            <pc:docMk/>
            <pc:sldMk cId="1109601613" sldId="1435"/>
            <ac:picMk id="26" creationId="{0A7FE053-C536-4A52-B6A0-B288C851BD66}"/>
          </ac:picMkLst>
        </pc:picChg>
        <pc:picChg chg="add mod">
          <ac:chgData name="Brandon Protas" userId="3e174aa6-8a02-4ab1-9843-14dda408cb5e" providerId="ADAL" clId="{9DDC8C4D-FC61-42AC-AC8C-6B14392612C0}" dt="2021-09-15T15:40:48.627" v="177"/>
          <ac:picMkLst>
            <pc:docMk/>
            <pc:sldMk cId="1109601613" sldId="1435"/>
            <ac:picMk id="27" creationId="{2E5082AF-655B-45B0-9CFE-07D3049A928D}"/>
          </ac:picMkLst>
        </pc:picChg>
        <pc:picChg chg="add mod">
          <ac:chgData name="Brandon Protas" userId="3e174aa6-8a02-4ab1-9843-14dda408cb5e" providerId="ADAL" clId="{9DDC8C4D-FC61-42AC-AC8C-6B14392612C0}" dt="2021-09-15T15:44:45.117" v="250" actId="164"/>
          <ac:picMkLst>
            <pc:docMk/>
            <pc:sldMk cId="1109601613" sldId="1435"/>
            <ac:picMk id="28" creationId="{222CB52B-E015-4ACE-98D8-6C69FE126A03}"/>
          </ac:picMkLst>
        </pc:picChg>
        <pc:cxnChg chg="del">
          <ac:chgData name="Brandon Protas" userId="3e174aa6-8a02-4ab1-9843-14dda408cb5e" providerId="ADAL" clId="{9DDC8C4D-FC61-42AC-AC8C-6B14392612C0}" dt="2021-09-15T15:43:12.797" v="239" actId="478"/>
          <ac:cxnSpMkLst>
            <pc:docMk/>
            <pc:sldMk cId="1109601613" sldId="1435"/>
            <ac:cxnSpMk id="14" creationId="{A5F928EB-DD94-944C-8890-985A282F98AB}"/>
          </ac:cxnSpMkLst>
        </pc:cxnChg>
        <pc:cxnChg chg="del">
          <ac:chgData name="Brandon Protas" userId="3e174aa6-8a02-4ab1-9843-14dda408cb5e" providerId="ADAL" clId="{9DDC8C4D-FC61-42AC-AC8C-6B14392612C0}" dt="2021-09-15T15:43:12.797" v="239" actId="478"/>
          <ac:cxnSpMkLst>
            <pc:docMk/>
            <pc:sldMk cId="1109601613" sldId="1435"/>
            <ac:cxnSpMk id="22" creationId="{EE9ADA09-7BFD-084E-ACC5-030DBBD8E6DF}"/>
          </ac:cxnSpMkLst>
        </pc:cxnChg>
      </pc:sldChg>
      <pc:sldChg chg="addSp modSp del ord">
        <pc:chgData name="Brandon Protas" userId="3e174aa6-8a02-4ab1-9843-14dda408cb5e" providerId="ADAL" clId="{9DDC8C4D-FC61-42AC-AC8C-6B14392612C0}" dt="2021-09-15T17:51:00.249" v="2016" actId="47"/>
        <pc:sldMkLst>
          <pc:docMk/>
          <pc:sldMk cId="3116384939" sldId="1436"/>
        </pc:sldMkLst>
        <pc:cxnChg chg="add mod">
          <ac:chgData name="Brandon Protas" userId="3e174aa6-8a02-4ab1-9843-14dda408cb5e" providerId="ADAL" clId="{9DDC8C4D-FC61-42AC-AC8C-6B14392612C0}" dt="2021-09-15T15:30:08.314" v="22"/>
          <ac:cxnSpMkLst>
            <pc:docMk/>
            <pc:sldMk cId="3116384939" sldId="1436"/>
            <ac:cxnSpMk id="10" creationId="{5652CF6E-5542-46AA-BCA8-F036604E5D5F}"/>
          </ac:cxnSpMkLst>
        </pc:cxnChg>
      </pc:sldChg>
      <pc:sldChg chg="addSp delSp modSp del">
        <pc:chgData name="Brandon Protas" userId="3e174aa6-8a02-4ab1-9843-14dda408cb5e" providerId="ADAL" clId="{9DDC8C4D-FC61-42AC-AC8C-6B14392612C0}" dt="2021-09-15T16:16:57.287" v="958" actId="47"/>
        <pc:sldMkLst>
          <pc:docMk/>
          <pc:sldMk cId="2727811860" sldId="1438"/>
        </pc:sldMkLst>
        <pc:spChg chg="del">
          <ac:chgData name="Brandon Protas" userId="3e174aa6-8a02-4ab1-9843-14dda408cb5e" providerId="ADAL" clId="{9DDC8C4D-FC61-42AC-AC8C-6B14392612C0}" dt="2021-09-15T15:41:40.004" v="202" actId="478"/>
          <ac:spMkLst>
            <pc:docMk/>
            <pc:sldMk cId="2727811860" sldId="1438"/>
            <ac:spMk id="11" creationId="{830EBBDC-E92D-2C4A-9DD5-D7C178F11F22}"/>
          </ac:spMkLst>
        </pc:spChg>
        <pc:picChg chg="del">
          <ac:chgData name="Brandon Protas" userId="3e174aa6-8a02-4ab1-9843-14dda408cb5e" providerId="ADAL" clId="{9DDC8C4D-FC61-42AC-AC8C-6B14392612C0}" dt="2021-09-15T15:41:40.004" v="202" actId="478"/>
          <ac:picMkLst>
            <pc:docMk/>
            <pc:sldMk cId="2727811860" sldId="1438"/>
            <ac:picMk id="7" creationId="{88807D74-98F0-D942-B547-C0CF32917060}"/>
          </ac:picMkLst>
        </pc:picChg>
        <pc:picChg chg="add mod">
          <ac:chgData name="Brandon Protas" userId="3e174aa6-8a02-4ab1-9843-14dda408cb5e" providerId="ADAL" clId="{9DDC8C4D-FC61-42AC-AC8C-6B14392612C0}" dt="2021-09-15T15:41:40.258" v="203"/>
          <ac:picMkLst>
            <pc:docMk/>
            <pc:sldMk cId="2727811860" sldId="1438"/>
            <ac:picMk id="8" creationId="{4360BD8F-B269-414A-B741-2057EC88A5AB}"/>
          </ac:picMkLst>
        </pc:picChg>
        <pc:picChg chg="add mod">
          <ac:chgData name="Brandon Protas" userId="3e174aa6-8a02-4ab1-9843-14dda408cb5e" providerId="ADAL" clId="{9DDC8C4D-FC61-42AC-AC8C-6B14392612C0}" dt="2021-09-15T15:41:40.258" v="203"/>
          <ac:picMkLst>
            <pc:docMk/>
            <pc:sldMk cId="2727811860" sldId="1438"/>
            <ac:picMk id="9" creationId="{A98B9A26-78E2-40D6-9532-5687E9073224}"/>
          </ac:picMkLst>
        </pc:picChg>
        <pc:picChg chg="del">
          <ac:chgData name="Brandon Protas" userId="3e174aa6-8a02-4ab1-9843-14dda408cb5e" providerId="ADAL" clId="{9DDC8C4D-FC61-42AC-AC8C-6B14392612C0}" dt="2021-09-15T15:41:40.004" v="202" actId="478"/>
          <ac:picMkLst>
            <pc:docMk/>
            <pc:sldMk cId="2727811860" sldId="1438"/>
            <ac:picMk id="12" creationId="{009C7664-D2BD-F044-946E-B000812FE96A}"/>
          </ac:picMkLst>
        </pc:picChg>
      </pc:sldChg>
      <pc:sldChg chg="addSp delSp modSp add del">
        <pc:chgData name="Brandon Protas" userId="3e174aa6-8a02-4ab1-9843-14dda408cb5e" providerId="ADAL" clId="{9DDC8C4D-FC61-42AC-AC8C-6B14392612C0}" dt="2021-09-15T17:49:33.026" v="2014" actId="47"/>
        <pc:sldMkLst>
          <pc:docMk/>
          <pc:sldMk cId="1246082811" sldId="1439"/>
        </pc:sldMkLst>
        <pc:spChg chg="del">
          <ac:chgData name="Brandon Protas" userId="3e174aa6-8a02-4ab1-9843-14dda408cb5e" providerId="ADAL" clId="{9DDC8C4D-FC61-42AC-AC8C-6B14392612C0}" dt="2021-09-15T15:42:53.177" v="233" actId="478"/>
          <ac:spMkLst>
            <pc:docMk/>
            <pc:sldMk cId="1246082811" sldId="1439"/>
            <ac:spMk id="11" creationId="{830EBBDC-E92D-2C4A-9DD5-D7C178F11F22}"/>
          </ac:spMkLst>
        </pc:spChg>
        <pc:picChg chg="del">
          <ac:chgData name="Brandon Protas" userId="3e174aa6-8a02-4ab1-9843-14dda408cb5e" providerId="ADAL" clId="{9DDC8C4D-FC61-42AC-AC8C-6B14392612C0}" dt="2021-09-15T15:42:53.177" v="233" actId="478"/>
          <ac:picMkLst>
            <pc:docMk/>
            <pc:sldMk cId="1246082811" sldId="1439"/>
            <ac:picMk id="6" creationId="{58E83A52-1DC3-6441-9279-19B32CDF3628}"/>
          </ac:picMkLst>
        </pc:picChg>
        <pc:picChg chg="add mod">
          <ac:chgData name="Brandon Protas" userId="3e174aa6-8a02-4ab1-9843-14dda408cb5e" providerId="ADAL" clId="{9DDC8C4D-FC61-42AC-AC8C-6B14392612C0}" dt="2021-09-15T15:42:54.011" v="234"/>
          <ac:picMkLst>
            <pc:docMk/>
            <pc:sldMk cId="1246082811" sldId="1439"/>
            <ac:picMk id="7" creationId="{1A15E824-E900-42A0-B6FC-122E5378DF2D}"/>
          </ac:picMkLst>
        </pc:picChg>
        <pc:picChg chg="add mod">
          <ac:chgData name="Brandon Protas" userId="3e174aa6-8a02-4ab1-9843-14dda408cb5e" providerId="ADAL" clId="{9DDC8C4D-FC61-42AC-AC8C-6B14392612C0}" dt="2021-09-15T15:42:54.011" v="234"/>
          <ac:picMkLst>
            <pc:docMk/>
            <pc:sldMk cId="1246082811" sldId="1439"/>
            <ac:picMk id="8" creationId="{8E13E00B-799B-4F51-AA90-BBD4267FE62A}"/>
          </ac:picMkLst>
        </pc:picChg>
        <pc:picChg chg="del">
          <ac:chgData name="Brandon Protas" userId="3e174aa6-8a02-4ab1-9843-14dda408cb5e" providerId="ADAL" clId="{9DDC8C4D-FC61-42AC-AC8C-6B14392612C0}" dt="2021-09-15T15:42:53.177" v="233" actId="478"/>
          <ac:picMkLst>
            <pc:docMk/>
            <pc:sldMk cId="1246082811" sldId="1439"/>
            <ac:picMk id="12" creationId="{009C7664-D2BD-F044-946E-B000812FE96A}"/>
          </ac:picMkLst>
        </pc:picChg>
      </pc:sldChg>
      <pc:sldChg chg="del">
        <pc:chgData name="Brandon Protas" userId="3e174aa6-8a02-4ab1-9843-14dda408cb5e" providerId="ADAL" clId="{9DDC8C4D-FC61-42AC-AC8C-6B14392612C0}" dt="2021-09-15T15:43:01.530" v="237" actId="47"/>
        <pc:sldMkLst>
          <pc:docMk/>
          <pc:sldMk cId="3016842826" sldId="1443"/>
        </pc:sldMkLst>
      </pc:sldChg>
      <pc:sldChg chg="addSp delSp modSp del">
        <pc:chgData name="Brandon Protas" userId="3e174aa6-8a02-4ab1-9843-14dda408cb5e" providerId="ADAL" clId="{9DDC8C4D-FC61-42AC-AC8C-6B14392612C0}" dt="2021-09-15T17:49:36.902" v="2015" actId="47"/>
        <pc:sldMkLst>
          <pc:docMk/>
          <pc:sldMk cId="3340034927" sldId="1444"/>
        </pc:sldMkLst>
        <pc:spChg chg="del">
          <ac:chgData name="Brandon Protas" userId="3e174aa6-8a02-4ab1-9843-14dda408cb5e" providerId="ADAL" clId="{9DDC8C4D-FC61-42AC-AC8C-6B14392612C0}" dt="2021-09-15T15:42:57.334" v="235" actId="478"/>
          <ac:spMkLst>
            <pc:docMk/>
            <pc:sldMk cId="3340034927" sldId="1444"/>
            <ac:spMk id="11" creationId="{830EBBDC-E92D-2C4A-9DD5-D7C178F11F22}"/>
          </ac:spMkLst>
        </pc:spChg>
        <pc:picChg chg="del">
          <ac:chgData name="Brandon Protas" userId="3e174aa6-8a02-4ab1-9843-14dda408cb5e" providerId="ADAL" clId="{9DDC8C4D-FC61-42AC-AC8C-6B14392612C0}" dt="2021-09-15T15:42:57.334" v="235" actId="478"/>
          <ac:picMkLst>
            <pc:docMk/>
            <pc:sldMk cId="3340034927" sldId="1444"/>
            <ac:picMk id="6" creationId="{409BCBFF-8745-B04D-A25E-4BE2635E6C80}"/>
          </ac:picMkLst>
        </pc:picChg>
        <pc:picChg chg="add mod">
          <ac:chgData name="Brandon Protas" userId="3e174aa6-8a02-4ab1-9843-14dda408cb5e" providerId="ADAL" clId="{9DDC8C4D-FC61-42AC-AC8C-6B14392612C0}" dt="2021-09-15T15:42:57.638" v="236"/>
          <ac:picMkLst>
            <pc:docMk/>
            <pc:sldMk cId="3340034927" sldId="1444"/>
            <ac:picMk id="7" creationId="{3A28ACB2-904A-476F-A0CD-D3DABC54C253}"/>
          </ac:picMkLst>
        </pc:picChg>
        <pc:picChg chg="add mod">
          <ac:chgData name="Brandon Protas" userId="3e174aa6-8a02-4ab1-9843-14dda408cb5e" providerId="ADAL" clId="{9DDC8C4D-FC61-42AC-AC8C-6B14392612C0}" dt="2021-09-15T15:42:57.638" v="236"/>
          <ac:picMkLst>
            <pc:docMk/>
            <pc:sldMk cId="3340034927" sldId="1444"/>
            <ac:picMk id="8" creationId="{2C726288-1D5D-4241-81DF-8B9FF55B5142}"/>
          </ac:picMkLst>
        </pc:picChg>
        <pc:picChg chg="del">
          <ac:chgData name="Brandon Protas" userId="3e174aa6-8a02-4ab1-9843-14dda408cb5e" providerId="ADAL" clId="{9DDC8C4D-FC61-42AC-AC8C-6B14392612C0}" dt="2021-09-15T15:42:57.334" v="235" actId="478"/>
          <ac:picMkLst>
            <pc:docMk/>
            <pc:sldMk cId="3340034927" sldId="1444"/>
            <ac:picMk id="12" creationId="{009C7664-D2BD-F044-946E-B000812FE96A}"/>
          </ac:picMkLst>
        </pc:picChg>
      </pc:sldChg>
      <pc:sldChg chg="del">
        <pc:chgData name="Brandon Protas" userId="3e174aa6-8a02-4ab1-9843-14dda408cb5e" providerId="ADAL" clId="{9DDC8C4D-FC61-42AC-AC8C-6B14392612C0}" dt="2021-09-15T15:43:03.267" v="238" actId="47"/>
        <pc:sldMkLst>
          <pc:docMk/>
          <pc:sldMk cId="897566991" sldId="1445"/>
        </pc:sldMkLst>
      </pc:sldChg>
      <pc:sldChg chg="addSp delSp modSp add del mod ord modNotesTx">
        <pc:chgData name="Brandon Protas" userId="3e174aa6-8a02-4ab1-9843-14dda408cb5e" providerId="ADAL" clId="{9DDC8C4D-FC61-42AC-AC8C-6B14392612C0}" dt="2021-09-27T13:17:11.729" v="2900"/>
        <pc:sldMkLst>
          <pc:docMk/>
          <pc:sldMk cId="3427034696" sldId="1446"/>
        </pc:sldMkLst>
        <pc:spChg chg="del">
          <ac:chgData name="Brandon Protas" userId="3e174aa6-8a02-4ab1-9843-14dda408cb5e" providerId="ADAL" clId="{9DDC8C4D-FC61-42AC-AC8C-6B14392612C0}" dt="2021-09-15T15:38:04.865" v="113" actId="478"/>
          <ac:spMkLst>
            <pc:docMk/>
            <pc:sldMk cId="3427034696" sldId="1446"/>
            <ac:spMk id="13" creationId="{92846016-77E8-7840-B35E-63EB1BE5125C}"/>
          </ac:spMkLst>
        </pc:spChg>
        <pc:spChg chg="mod">
          <ac:chgData name="Brandon Protas" userId="3e174aa6-8a02-4ab1-9843-14dda408cb5e" providerId="ADAL" clId="{9DDC8C4D-FC61-42AC-AC8C-6B14392612C0}" dt="2021-09-15T15:35:45.184" v="99" actId="20577"/>
          <ac:spMkLst>
            <pc:docMk/>
            <pc:sldMk cId="3427034696" sldId="1446"/>
            <ac:spMk id="23" creationId="{04A8C236-D01D-8F42-B1C5-6E19DE7D0C2D}"/>
          </ac:spMkLst>
        </pc:spChg>
        <pc:picChg chg="mod">
          <ac:chgData name="Brandon Protas" userId="3e174aa6-8a02-4ab1-9843-14dda408cb5e" providerId="ADAL" clId="{9DDC8C4D-FC61-42AC-AC8C-6B14392612C0}" dt="2021-09-15T15:32:20.450" v="94" actId="1038"/>
          <ac:picMkLst>
            <pc:docMk/>
            <pc:sldMk cId="3427034696" sldId="1446"/>
            <ac:picMk id="5" creationId="{F4A7BE57-8906-6B47-8A5D-C08F722A34E3}"/>
          </ac:picMkLst>
        </pc:picChg>
        <pc:picChg chg="del">
          <ac:chgData name="Brandon Protas" userId="3e174aa6-8a02-4ab1-9843-14dda408cb5e" providerId="ADAL" clId="{9DDC8C4D-FC61-42AC-AC8C-6B14392612C0}" dt="2021-09-15T15:37:32.689" v="104" actId="478"/>
          <ac:picMkLst>
            <pc:docMk/>
            <pc:sldMk cId="3427034696" sldId="1446"/>
            <ac:picMk id="7" creationId="{56D2F7EE-BBAF-854F-9A30-94E4C6032D63}"/>
          </ac:picMkLst>
        </pc:picChg>
        <pc:picChg chg="add del mod">
          <ac:chgData name="Brandon Protas" userId="3e174aa6-8a02-4ab1-9843-14dda408cb5e" providerId="ADAL" clId="{9DDC8C4D-FC61-42AC-AC8C-6B14392612C0}" dt="2021-09-15T15:38:03.469" v="112" actId="478"/>
          <ac:picMkLst>
            <pc:docMk/>
            <pc:sldMk cId="3427034696" sldId="1446"/>
            <ac:picMk id="8" creationId="{D0C2F7DE-7386-44C1-B167-0D09A8203A0A}"/>
          </ac:picMkLst>
        </pc:picChg>
        <pc:picChg chg="add del mod">
          <ac:chgData name="Brandon Protas" userId="3e174aa6-8a02-4ab1-9843-14dda408cb5e" providerId="ADAL" clId="{9DDC8C4D-FC61-42AC-AC8C-6B14392612C0}" dt="2021-09-15T15:40:10.778" v="160" actId="478"/>
          <ac:picMkLst>
            <pc:docMk/>
            <pc:sldMk cId="3427034696" sldId="1446"/>
            <ac:picMk id="9" creationId="{E76D01CE-C581-48DD-B416-94C6D77DC02C}"/>
          </ac:picMkLst>
        </pc:picChg>
        <pc:picChg chg="add del mod">
          <ac:chgData name="Brandon Protas" userId="3e174aa6-8a02-4ab1-9843-14dda408cb5e" providerId="ADAL" clId="{9DDC8C4D-FC61-42AC-AC8C-6B14392612C0}" dt="2021-09-15T15:40:10.778" v="160" actId="478"/>
          <ac:picMkLst>
            <pc:docMk/>
            <pc:sldMk cId="3427034696" sldId="1446"/>
            <ac:picMk id="10" creationId="{D97F31BA-ECCE-40EC-AE0D-E070DB19DF0F}"/>
          </ac:picMkLst>
        </pc:picChg>
        <pc:picChg chg="add mod">
          <ac:chgData name="Brandon Protas" userId="3e174aa6-8a02-4ab1-9843-14dda408cb5e" providerId="ADAL" clId="{9DDC8C4D-FC61-42AC-AC8C-6B14392612C0}" dt="2021-09-15T15:40:11.211" v="161"/>
          <ac:picMkLst>
            <pc:docMk/>
            <pc:sldMk cId="3427034696" sldId="1446"/>
            <ac:picMk id="11" creationId="{C9925C96-77AA-4213-8642-4A0956262B62}"/>
          </ac:picMkLst>
        </pc:picChg>
        <pc:picChg chg="add mod">
          <ac:chgData name="Brandon Protas" userId="3e174aa6-8a02-4ab1-9843-14dda408cb5e" providerId="ADAL" clId="{9DDC8C4D-FC61-42AC-AC8C-6B14392612C0}" dt="2021-09-15T15:40:11.211" v="161"/>
          <ac:picMkLst>
            <pc:docMk/>
            <pc:sldMk cId="3427034696" sldId="1446"/>
            <ac:picMk id="12" creationId="{6448FC37-B324-4BCF-AF1E-6174B0625CB0}"/>
          </ac:picMkLst>
        </pc:picChg>
        <pc:picChg chg="del">
          <ac:chgData name="Brandon Protas" userId="3e174aa6-8a02-4ab1-9843-14dda408cb5e" providerId="ADAL" clId="{9DDC8C4D-FC61-42AC-AC8C-6B14392612C0}" dt="2021-09-15T15:38:03.469" v="112" actId="478"/>
          <ac:picMkLst>
            <pc:docMk/>
            <pc:sldMk cId="3427034696" sldId="1446"/>
            <ac:picMk id="18" creationId="{B7C5E9F6-B471-0449-98A7-6584B23747CF}"/>
          </ac:picMkLst>
        </pc:picChg>
      </pc:sldChg>
      <pc:sldChg chg="addSp delSp modSp modNotesTx">
        <pc:chgData name="Brandon Protas" userId="3e174aa6-8a02-4ab1-9843-14dda408cb5e" providerId="ADAL" clId="{9DDC8C4D-FC61-42AC-AC8C-6B14392612C0}" dt="2021-09-15T16:16:34.877" v="957" actId="20577"/>
        <pc:sldMkLst>
          <pc:docMk/>
          <pc:sldMk cId="2475225852" sldId="1447"/>
        </pc:sldMkLst>
        <pc:grpChg chg="del">
          <ac:chgData name="Brandon Protas" userId="3e174aa6-8a02-4ab1-9843-14dda408cb5e" providerId="ADAL" clId="{9DDC8C4D-FC61-42AC-AC8C-6B14392612C0}" dt="2021-09-15T15:41:21.069" v="192" actId="478"/>
          <ac:grpSpMkLst>
            <pc:docMk/>
            <pc:sldMk cId="2475225852" sldId="1447"/>
            <ac:grpSpMk id="4" creationId="{6268161B-15A3-FB49-BC41-54FFA217E368}"/>
          </ac:grpSpMkLst>
        </pc:grpChg>
        <pc:picChg chg="del">
          <ac:chgData name="Brandon Protas" userId="3e174aa6-8a02-4ab1-9843-14dda408cb5e" providerId="ADAL" clId="{9DDC8C4D-FC61-42AC-AC8C-6B14392612C0}" dt="2021-09-15T15:41:21.069" v="192" actId="478"/>
          <ac:picMkLst>
            <pc:docMk/>
            <pc:sldMk cId="2475225852" sldId="1447"/>
            <ac:picMk id="7" creationId="{72730CAE-0331-5349-AC6D-77E4903F3D3E}"/>
          </ac:picMkLst>
        </pc:picChg>
        <pc:picChg chg="add mod">
          <ac:chgData name="Brandon Protas" userId="3e174aa6-8a02-4ab1-9843-14dda408cb5e" providerId="ADAL" clId="{9DDC8C4D-FC61-42AC-AC8C-6B14392612C0}" dt="2021-09-15T15:41:21.301" v="193"/>
          <ac:picMkLst>
            <pc:docMk/>
            <pc:sldMk cId="2475225852" sldId="1447"/>
            <ac:picMk id="12" creationId="{9F110050-BB45-4FF3-A37F-E5F78270FA74}"/>
          </ac:picMkLst>
        </pc:picChg>
        <pc:picChg chg="add mod">
          <ac:chgData name="Brandon Protas" userId="3e174aa6-8a02-4ab1-9843-14dda408cb5e" providerId="ADAL" clId="{9DDC8C4D-FC61-42AC-AC8C-6B14392612C0}" dt="2021-09-15T15:41:21.301" v="193"/>
          <ac:picMkLst>
            <pc:docMk/>
            <pc:sldMk cId="2475225852" sldId="1447"/>
            <ac:picMk id="13" creationId="{DE7FA091-307D-4B01-866E-1E04E0DC22E6}"/>
          </ac:picMkLst>
        </pc:picChg>
      </pc:sldChg>
      <pc:sldChg chg="addSp delSp modSp del ord">
        <pc:chgData name="Brandon Protas" userId="3e174aa6-8a02-4ab1-9843-14dda408cb5e" providerId="ADAL" clId="{9DDC8C4D-FC61-42AC-AC8C-6B14392612C0}" dt="2021-09-15T17:18:33.586" v="1492" actId="47"/>
        <pc:sldMkLst>
          <pc:docMk/>
          <pc:sldMk cId="3225215743" sldId="1449"/>
        </pc:sldMkLst>
        <pc:picChg chg="del">
          <ac:chgData name="Brandon Protas" userId="3e174aa6-8a02-4ab1-9843-14dda408cb5e" providerId="ADAL" clId="{9DDC8C4D-FC61-42AC-AC8C-6B14392612C0}" dt="2021-09-15T15:42:18.414" v="220" actId="478"/>
          <ac:picMkLst>
            <pc:docMk/>
            <pc:sldMk cId="3225215743" sldId="1449"/>
            <ac:picMk id="13" creationId="{AB428018-928B-8B44-BD91-19A793D202EC}"/>
          </ac:picMkLst>
        </pc:picChg>
        <pc:picChg chg="del">
          <ac:chgData name="Brandon Protas" userId="3e174aa6-8a02-4ab1-9843-14dda408cb5e" providerId="ADAL" clId="{9DDC8C4D-FC61-42AC-AC8C-6B14392612C0}" dt="2021-09-15T15:42:18.414" v="220" actId="478"/>
          <ac:picMkLst>
            <pc:docMk/>
            <pc:sldMk cId="3225215743" sldId="1449"/>
            <ac:picMk id="14" creationId="{E8EFD5DA-394D-3048-A2DA-450D6628DBED}"/>
          </ac:picMkLst>
        </pc:picChg>
        <pc:picChg chg="add mod">
          <ac:chgData name="Brandon Protas" userId="3e174aa6-8a02-4ab1-9843-14dda408cb5e" providerId="ADAL" clId="{9DDC8C4D-FC61-42AC-AC8C-6B14392612C0}" dt="2021-09-15T15:42:18.960" v="221"/>
          <ac:picMkLst>
            <pc:docMk/>
            <pc:sldMk cId="3225215743" sldId="1449"/>
            <ac:picMk id="15" creationId="{E7E77816-46D9-4CF8-A1CB-1AE79DEAD2E9}"/>
          </ac:picMkLst>
        </pc:picChg>
        <pc:picChg chg="add mod">
          <ac:chgData name="Brandon Protas" userId="3e174aa6-8a02-4ab1-9843-14dda408cb5e" providerId="ADAL" clId="{9DDC8C4D-FC61-42AC-AC8C-6B14392612C0}" dt="2021-09-15T15:42:18.960" v="221"/>
          <ac:picMkLst>
            <pc:docMk/>
            <pc:sldMk cId="3225215743" sldId="1449"/>
            <ac:picMk id="16" creationId="{2A4962C2-2FB6-4324-90FB-F04565AC3146}"/>
          </ac:picMkLst>
        </pc:picChg>
      </pc:sldChg>
      <pc:sldChg chg="addSp delSp modSp ord modNotesTx">
        <pc:chgData name="Brandon Protas" userId="3e174aa6-8a02-4ab1-9843-14dda408cb5e" providerId="ADAL" clId="{9DDC8C4D-FC61-42AC-AC8C-6B14392612C0}" dt="2021-09-27T13:17:19.237" v="2910"/>
        <pc:sldMkLst>
          <pc:docMk/>
          <pc:sldMk cId="2244910176" sldId="1450"/>
        </pc:sldMkLst>
        <pc:picChg chg="del">
          <ac:chgData name="Brandon Protas" userId="3e174aa6-8a02-4ab1-9843-14dda408cb5e" providerId="ADAL" clId="{9DDC8C4D-FC61-42AC-AC8C-6B14392612C0}" dt="2021-09-15T15:38:17.621" v="117" actId="478"/>
          <ac:picMkLst>
            <pc:docMk/>
            <pc:sldMk cId="2244910176" sldId="1450"/>
            <ac:picMk id="6" creationId="{801E41FD-778E-9348-8A93-32D799E9C6A3}"/>
          </ac:picMkLst>
        </pc:picChg>
        <pc:picChg chg="del">
          <ac:chgData name="Brandon Protas" userId="3e174aa6-8a02-4ab1-9843-14dda408cb5e" providerId="ADAL" clId="{9DDC8C4D-FC61-42AC-AC8C-6B14392612C0}" dt="2021-09-15T15:38:17.621" v="117" actId="478"/>
          <ac:picMkLst>
            <pc:docMk/>
            <pc:sldMk cId="2244910176" sldId="1450"/>
            <ac:picMk id="7" creationId="{402C01B2-8FBA-AA4E-8E5B-0E7DC0EC6AA6}"/>
          </ac:picMkLst>
        </pc:picChg>
        <pc:picChg chg="add del mod">
          <ac:chgData name="Brandon Protas" userId="3e174aa6-8a02-4ab1-9843-14dda408cb5e" providerId="ADAL" clId="{9DDC8C4D-FC61-42AC-AC8C-6B14392612C0}" dt="2021-09-15T15:40:17.818" v="164" actId="478"/>
          <ac:picMkLst>
            <pc:docMk/>
            <pc:sldMk cId="2244910176" sldId="1450"/>
            <ac:picMk id="9" creationId="{FDF1D897-33DF-4B0F-911D-58BCE2D0A31E}"/>
          </ac:picMkLst>
        </pc:picChg>
        <pc:picChg chg="add del mod">
          <ac:chgData name="Brandon Protas" userId="3e174aa6-8a02-4ab1-9843-14dda408cb5e" providerId="ADAL" clId="{9DDC8C4D-FC61-42AC-AC8C-6B14392612C0}" dt="2021-09-15T15:40:17.818" v="164" actId="478"/>
          <ac:picMkLst>
            <pc:docMk/>
            <pc:sldMk cId="2244910176" sldId="1450"/>
            <ac:picMk id="10" creationId="{B5D3AF0E-1B23-4ED9-A2D1-D148BD7E4981}"/>
          </ac:picMkLst>
        </pc:picChg>
        <pc:picChg chg="add mod">
          <ac:chgData name="Brandon Protas" userId="3e174aa6-8a02-4ab1-9843-14dda408cb5e" providerId="ADAL" clId="{9DDC8C4D-FC61-42AC-AC8C-6B14392612C0}" dt="2021-09-15T15:40:18.156" v="165"/>
          <ac:picMkLst>
            <pc:docMk/>
            <pc:sldMk cId="2244910176" sldId="1450"/>
            <ac:picMk id="11" creationId="{46F46228-4179-4BC0-83BE-16D64A6973D3}"/>
          </ac:picMkLst>
        </pc:picChg>
        <pc:picChg chg="add mod">
          <ac:chgData name="Brandon Protas" userId="3e174aa6-8a02-4ab1-9843-14dda408cb5e" providerId="ADAL" clId="{9DDC8C4D-FC61-42AC-AC8C-6B14392612C0}" dt="2021-09-15T15:40:18.156" v="165"/>
          <ac:picMkLst>
            <pc:docMk/>
            <pc:sldMk cId="2244910176" sldId="1450"/>
            <ac:picMk id="12" creationId="{6B4AA66B-E0D5-4CA5-888D-DC59BB0B6CE0}"/>
          </ac:picMkLst>
        </pc:picChg>
      </pc:sldChg>
      <pc:sldChg chg="addSp delSp modSp del">
        <pc:chgData name="Brandon Protas" userId="3e174aa6-8a02-4ab1-9843-14dda408cb5e" providerId="ADAL" clId="{9DDC8C4D-FC61-42AC-AC8C-6B14392612C0}" dt="2021-09-15T20:39:54.938" v="2039" actId="47"/>
        <pc:sldMkLst>
          <pc:docMk/>
          <pc:sldMk cId="2129731445" sldId="1451"/>
        </pc:sldMkLst>
        <pc:picChg chg="del">
          <ac:chgData name="Brandon Protas" userId="3e174aa6-8a02-4ab1-9843-14dda408cb5e" providerId="ADAL" clId="{9DDC8C4D-FC61-42AC-AC8C-6B14392612C0}" dt="2021-09-15T15:38:27.479" v="119" actId="478"/>
          <ac:picMkLst>
            <pc:docMk/>
            <pc:sldMk cId="2129731445" sldId="1451"/>
            <ac:picMk id="6" creationId="{801E41FD-778E-9348-8A93-32D799E9C6A3}"/>
          </ac:picMkLst>
        </pc:picChg>
        <pc:picChg chg="del">
          <ac:chgData name="Brandon Protas" userId="3e174aa6-8a02-4ab1-9843-14dda408cb5e" providerId="ADAL" clId="{9DDC8C4D-FC61-42AC-AC8C-6B14392612C0}" dt="2021-09-15T15:38:27.479" v="119" actId="478"/>
          <ac:picMkLst>
            <pc:docMk/>
            <pc:sldMk cId="2129731445" sldId="1451"/>
            <ac:picMk id="7" creationId="{402C01B2-8FBA-AA4E-8E5B-0E7DC0EC6AA6}"/>
          </ac:picMkLst>
        </pc:picChg>
        <pc:picChg chg="add del mod">
          <ac:chgData name="Brandon Protas" userId="3e174aa6-8a02-4ab1-9843-14dda408cb5e" providerId="ADAL" clId="{9DDC8C4D-FC61-42AC-AC8C-6B14392612C0}" dt="2021-09-15T15:40:21.419" v="166" actId="478"/>
          <ac:picMkLst>
            <pc:docMk/>
            <pc:sldMk cId="2129731445" sldId="1451"/>
            <ac:picMk id="9" creationId="{EBC21FF7-9BE9-4635-A64F-463DBBBCA074}"/>
          </ac:picMkLst>
        </pc:picChg>
        <pc:picChg chg="add del mod">
          <ac:chgData name="Brandon Protas" userId="3e174aa6-8a02-4ab1-9843-14dda408cb5e" providerId="ADAL" clId="{9DDC8C4D-FC61-42AC-AC8C-6B14392612C0}" dt="2021-09-15T15:40:21.419" v="166" actId="478"/>
          <ac:picMkLst>
            <pc:docMk/>
            <pc:sldMk cId="2129731445" sldId="1451"/>
            <ac:picMk id="10" creationId="{CF934A2E-ED95-4CB2-BE9A-859A494A55E3}"/>
          </ac:picMkLst>
        </pc:picChg>
        <pc:picChg chg="add mod">
          <ac:chgData name="Brandon Protas" userId="3e174aa6-8a02-4ab1-9843-14dda408cb5e" providerId="ADAL" clId="{9DDC8C4D-FC61-42AC-AC8C-6B14392612C0}" dt="2021-09-15T15:40:21.715" v="167"/>
          <ac:picMkLst>
            <pc:docMk/>
            <pc:sldMk cId="2129731445" sldId="1451"/>
            <ac:picMk id="11" creationId="{DEEB2F5B-64D4-4F0D-9FB1-E9AFCB567278}"/>
          </ac:picMkLst>
        </pc:picChg>
        <pc:picChg chg="add mod">
          <ac:chgData name="Brandon Protas" userId="3e174aa6-8a02-4ab1-9843-14dda408cb5e" providerId="ADAL" clId="{9DDC8C4D-FC61-42AC-AC8C-6B14392612C0}" dt="2021-09-15T15:40:21.715" v="167"/>
          <ac:picMkLst>
            <pc:docMk/>
            <pc:sldMk cId="2129731445" sldId="1451"/>
            <ac:picMk id="12" creationId="{189A8B37-00FA-4BBF-8D17-F2191D707A3E}"/>
          </ac:picMkLst>
        </pc:picChg>
      </pc:sldChg>
      <pc:sldChg chg="addSp delSp modSp ord modNotesTx">
        <pc:chgData name="Brandon Protas" userId="3e174aa6-8a02-4ab1-9843-14dda408cb5e" providerId="ADAL" clId="{9DDC8C4D-FC61-42AC-AC8C-6B14392612C0}" dt="2021-09-27T13:17:22.919" v="2912"/>
        <pc:sldMkLst>
          <pc:docMk/>
          <pc:sldMk cId="647621994" sldId="1452"/>
        </pc:sldMkLst>
        <pc:picChg chg="del">
          <ac:chgData name="Brandon Protas" userId="3e174aa6-8a02-4ab1-9843-14dda408cb5e" providerId="ADAL" clId="{9DDC8C4D-FC61-42AC-AC8C-6B14392612C0}" dt="2021-09-15T15:40:26.121" v="168" actId="478"/>
          <ac:picMkLst>
            <pc:docMk/>
            <pc:sldMk cId="647621994" sldId="1452"/>
            <ac:picMk id="6" creationId="{801E41FD-778E-9348-8A93-32D799E9C6A3}"/>
          </ac:picMkLst>
        </pc:picChg>
        <pc:picChg chg="del">
          <ac:chgData name="Brandon Protas" userId="3e174aa6-8a02-4ab1-9843-14dda408cb5e" providerId="ADAL" clId="{9DDC8C4D-FC61-42AC-AC8C-6B14392612C0}" dt="2021-09-15T15:40:26.121" v="168" actId="478"/>
          <ac:picMkLst>
            <pc:docMk/>
            <pc:sldMk cId="647621994" sldId="1452"/>
            <ac:picMk id="7" creationId="{402C01B2-8FBA-AA4E-8E5B-0E7DC0EC6AA6}"/>
          </ac:picMkLst>
        </pc:picChg>
        <pc:picChg chg="add mod">
          <ac:chgData name="Brandon Protas" userId="3e174aa6-8a02-4ab1-9843-14dda408cb5e" providerId="ADAL" clId="{9DDC8C4D-FC61-42AC-AC8C-6B14392612C0}" dt="2021-09-15T15:40:26.330" v="169"/>
          <ac:picMkLst>
            <pc:docMk/>
            <pc:sldMk cId="647621994" sldId="1452"/>
            <ac:picMk id="9" creationId="{7706255B-0D8B-4240-9969-E5D6D5F4CA08}"/>
          </ac:picMkLst>
        </pc:picChg>
        <pc:picChg chg="add mod">
          <ac:chgData name="Brandon Protas" userId="3e174aa6-8a02-4ab1-9843-14dda408cb5e" providerId="ADAL" clId="{9DDC8C4D-FC61-42AC-AC8C-6B14392612C0}" dt="2021-09-15T15:40:26.330" v="169"/>
          <ac:picMkLst>
            <pc:docMk/>
            <pc:sldMk cId="647621994" sldId="1452"/>
            <ac:picMk id="10" creationId="{0077FA27-DBE4-4903-9A30-BD40892496E5}"/>
          </ac:picMkLst>
        </pc:picChg>
      </pc:sldChg>
      <pc:sldChg chg="addSp delSp modSp add mod modNotesTx">
        <pc:chgData name="Brandon Protas" userId="3e174aa6-8a02-4ab1-9843-14dda408cb5e" providerId="ADAL" clId="{9DDC8C4D-FC61-42AC-AC8C-6B14392612C0}" dt="2021-09-27T13:16:35.734" v="2874" actId="20577"/>
        <pc:sldMkLst>
          <pc:docMk/>
          <pc:sldMk cId="1672085898" sldId="1453"/>
        </pc:sldMkLst>
        <pc:spChg chg="del">
          <ac:chgData name="Brandon Protas" userId="3e174aa6-8a02-4ab1-9843-14dda408cb5e" providerId="ADAL" clId="{9DDC8C4D-FC61-42AC-AC8C-6B14392612C0}" dt="2021-09-15T15:40:54.331" v="178" actId="478"/>
          <ac:spMkLst>
            <pc:docMk/>
            <pc:sldMk cId="1672085898" sldId="1453"/>
            <ac:spMk id="13" creationId="{92846016-77E8-7840-B35E-63EB1BE5125C}"/>
          </ac:spMkLst>
        </pc:spChg>
        <pc:spChg chg="mod">
          <ac:chgData name="Brandon Protas" userId="3e174aa6-8a02-4ab1-9843-14dda408cb5e" providerId="ADAL" clId="{9DDC8C4D-FC61-42AC-AC8C-6B14392612C0}" dt="2021-09-27T13:15:46.596" v="2867" actId="1035"/>
          <ac:spMkLst>
            <pc:docMk/>
            <pc:sldMk cId="1672085898" sldId="1453"/>
            <ac:spMk id="24" creationId="{BF4F9992-6748-384D-82B3-F557402215D1}"/>
          </ac:spMkLst>
        </pc:spChg>
        <pc:picChg chg="del">
          <ac:chgData name="Brandon Protas" userId="3e174aa6-8a02-4ab1-9843-14dda408cb5e" providerId="ADAL" clId="{9DDC8C4D-FC61-42AC-AC8C-6B14392612C0}" dt="2021-09-15T15:40:54.331" v="178" actId="478"/>
          <ac:picMkLst>
            <pc:docMk/>
            <pc:sldMk cId="1672085898" sldId="1453"/>
            <ac:picMk id="18" creationId="{B7C5E9F6-B471-0449-98A7-6584B23747CF}"/>
          </ac:picMkLst>
        </pc:picChg>
        <pc:picChg chg="del">
          <ac:chgData name="Brandon Protas" userId="3e174aa6-8a02-4ab1-9843-14dda408cb5e" providerId="ADAL" clId="{9DDC8C4D-FC61-42AC-AC8C-6B14392612C0}" dt="2021-09-15T15:40:54.331" v="178" actId="478"/>
          <ac:picMkLst>
            <pc:docMk/>
            <pc:sldMk cId="1672085898" sldId="1453"/>
            <ac:picMk id="25" creationId="{C42B2CE7-56C2-4048-B903-561C84F23DDC}"/>
          </ac:picMkLst>
        </pc:picChg>
        <pc:picChg chg="add mod">
          <ac:chgData name="Brandon Protas" userId="3e174aa6-8a02-4ab1-9843-14dda408cb5e" providerId="ADAL" clId="{9DDC8C4D-FC61-42AC-AC8C-6B14392612C0}" dt="2021-09-15T15:40:54.606" v="179"/>
          <ac:picMkLst>
            <pc:docMk/>
            <pc:sldMk cId="1672085898" sldId="1453"/>
            <ac:picMk id="26" creationId="{4CB22A00-1457-48B2-A88C-B03C1ABC9B35}"/>
          </ac:picMkLst>
        </pc:picChg>
        <pc:picChg chg="add mod">
          <ac:chgData name="Brandon Protas" userId="3e174aa6-8a02-4ab1-9843-14dda408cb5e" providerId="ADAL" clId="{9DDC8C4D-FC61-42AC-AC8C-6B14392612C0}" dt="2021-09-15T15:40:54.606" v="179"/>
          <ac:picMkLst>
            <pc:docMk/>
            <pc:sldMk cId="1672085898" sldId="1453"/>
            <ac:picMk id="27" creationId="{3A848CDB-1E71-4615-994D-79673190D638}"/>
          </ac:picMkLst>
        </pc:picChg>
      </pc:sldChg>
      <pc:sldChg chg="modSp add mod ord modNotesTx">
        <pc:chgData name="Brandon Protas" userId="3e174aa6-8a02-4ab1-9843-14dda408cb5e" providerId="ADAL" clId="{9DDC8C4D-FC61-42AC-AC8C-6B14392612C0}" dt="2021-09-15T15:53:41.903" v="370" actId="20577"/>
        <pc:sldMkLst>
          <pc:docMk/>
          <pc:sldMk cId="3548303553" sldId="1454"/>
        </pc:sldMkLst>
        <pc:picChg chg="mod modCrop">
          <ac:chgData name="Brandon Protas" userId="3e174aa6-8a02-4ab1-9843-14dda408cb5e" providerId="ADAL" clId="{9DDC8C4D-FC61-42AC-AC8C-6B14392612C0}" dt="2021-09-15T15:53:09.271" v="351" actId="1076"/>
          <ac:picMkLst>
            <pc:docMk/>
            <pc:sldMk cId="3548303553" sldId="1454"/>
            <ac:picMk id="21" creationId="{7BB804A1-598D-4B90-862F-986773FF3BC8}"/>
          </ac:picMkLst>
        </pc:picChg>
      </pc:sldChg>
      <pc:sldChg chg="addSp delSp modSp add mod modNotesTx">
        <pc:chgData name="Brandon Protas" userId="3e174aa6-8a02-4ab1-9843-14dda408cb5e" providerId="ADAL" clId="{9DDC8C4D-FC61-42AC-AC8C-6B14392612C0}" dt="2021-09-15T16:05:14.439" v="635" actId="20577"/>
        <pc:sldMkLst>
          <pc:docMk/>
          <pc:sldMk cId="124223209" sldId="1455"/>
        </pc:sldMkLst>
        <pc:spChg chg="del">
          <ac:chgData name="Brandon Protas" userId="3e174aa6-8a02-4ab1-9843-14dda408cb5e" providerId="ADAL" clId="{9DDC8C4D-FC61-42AC-AC8C-6B14392612C0}" dt="2021-09-15T16:04:40.344" v="601" actId="478"/>
          <ac:spMkLst>
            <pc:docMk/>
            <pc:sldMk cId="124223209" sldId="1455"/>
            <ac:spMk id="3" creationId="{29191D3C-0AD3-604F-9492-26C9E118BE8F}"/>
          </ac:spMkLst>
        </pc:spChg>
        <pc:picChg chg="del">
          <ac:chgData name="Brandon Protas" userId="3e174aa6-8a02-4ab1-9843-14dda408cb5e" providerId="ADAL" clId="{9DDC8C4D-FC61-42AC-AC8C-6B14392612C0}" dt="2021-09-15T16:04:41.764" v="602" actId="478"/>
          <ac:picMkLst>
            <pc:docMk/>
            <pc:sldMk cId="124223209" sldId="1455"/>
            <ac:picMk id="12" creationId="{D8585B5E-D1E4-4FD4-A4F7-987CDD0C238D}"/>
          </ac:picMkLst>
        </pc:picChg>
        <pc:picChg chg="add mod">
          <ac:chgData name="Brandon Protas" userId="3e174aa6-8a02-4ab1-9843-14dda408cb5e" providerId="ADAL" clId="{9DDC8C4D-FC61-42AC-AC8C-6B14392612C0}" dt="2021-09-15T16:04:46.162" v="605" actId="1076"/>
          <ac:picMkLst>
            <pc:docMk/>
            <pc:sldMk cId="124223209" sldId="1455"/>
            <ac:picMk id="13" creationId="{B6AF2EA1-6FDC-4A51-BE41-454257754569}"/>
          </ac:picMkLst>
        </pc:picChg>
      </pc:sldChg>
      <pc:sldChg chg="addSp delSp modSp add mod">
        <pc:chgData name="Brandon Protas" userId="3e174aa6-8a02-4ab1-9843-14dda408cb5e" providerId="ADAL" clId="{9DDC8C4D-FC61-42AC-AC8C-6B14392612C0}" dt="2021-09-15T16:26:33.428" v="1203" actId="164"/>
        <pc:sldMkLst>
          <pc:docMk/>
          <pc:sldMk cId="1328823518" sldId="1456"/>
        </pc:sldMkLst>
        <pc:spChg chg="add mod ord">
          <ac:chgData name="Brandon Protas" userId="3e174aa6-8a02-4ab1-9843-14dda408cb5e" providerId="ADAL" clId="{9DDC8C4D-FC61-42AC-AC8C-6B14392612C0}" dt="2021-09-15T16:26:33.428" v="1203" actId="164"/>
          <ac:spMkLst>
            <pc:docMk/>
            <pc:sldMk cId="1328823518" sldId="1456"/>
            <ac:spMk id="2" creationId="{4DB6B20E-680A-470B-8145-469ACE855161}"/>
          </ac:spMkLst>
        </pc:spChg>
        <pc:spChg chg="add mod">
          <ac:chgData name="Brandon Protas" userId="3e174aa6-8a02-4ab1-9843-14dda408cb5e" providerId="ADAL" clId="{9DDC8C4D-FC61-42AC-AC8C-6B14392612C0}" dt="2021-09-15T16:26:33.428" v="1203" actId="164"/>
          <ac:spMkLst>
            <pc:docMk/>
            <pc:sldMk cId="1328823518" sldId="1456"/>
            <ac:spMk id="7" creationId="{C4F51013-081D-463C-80D8-DFB02FF9B9C0}"/>
          </ac:spMkLst>
        </pc:spChg>
        <pc:grpChg chg="add mod">
          <ac:chgData name="Brandon Protas" userId="3e174aa6-8a02-4ab1-9843-14dda408cb5e" providerId="ADAL" clId="{9DDC8C4D-FC61-42AC-AC8C-6B14392612C0}" dt="2021-09-15T16:26:33.428" v="1203" actId="164"/>
          <ac:grpSpMkLst>
            <pc:docMk/>
            <pc:sldMk cId="1328823518" sldId="1456"/>
            <ac:grpSpMk id="3" creationId="{6EB0CD0D-ACE9-4318-8E8C-822548ED0C2D}"/>
          </ac:grpSpMkLst>
        </pc:grpChg>
        <pc:picChg chg="add mod modCrop">
          <ac:chgData name="Brandon Protas" userId="3e174aa6-8a02-4ab1-9843-14dda408cb5e" providerId="ADAL" clId="{9DDC8C4D-FC61-42AC-AC8C-6B14392612C0}" dt="2021-09-15T16:26:33.428" v="1203" actId="164"/>
          <ac:picMkLst>
            <pc:docMk/>
            <pc:sldMk cId="1328823518" sldId="1456"/>
            <ac:picMk id="5" creationId="{75A76280-249A-4315-9377-025B55C79A1A}"/>
          </ac:picMkLst>
        </pc:picChg>
        <pc:picChg chg="del">
          <ac:chgData name="Brandon Protas" userId="3e174aa6-8a02-4ab1-9843-14dda408cb5e" providerId="ADAL" clId="{9DDC8C4D-FC61-42AC-AC8C-6B14392612C0}" dt="2021-09-15T16:19:50.214" v="972" actId="478"/>
          <ac:picMkLst>
            <pc:docMk/>
            <pc:sldMk cId="1328823518" sldId="1456"/>
            <ac:picMk id="11" creationId="{955268C4-6FB2-410A-8E84-72A81150FB19}"/>
          </ac:picMkLst>
        </pc:picChg>
      </pc:sldChg>
      <pc:sldChg chg="addSp delSp modSp add mod modNotesTx">
        <pc:chgData name="Brandon Protas" userId="3e174aa6-8a02-4ab1-9843-14dda408cb5e" providerId="ADAL" clId="{9DDC8C4D-FC61-42AC-AC8C-6B14392612C0}" dt="2021-09-15T17:48:00.507" v="1997" actId="1076"/>
        <pc:sldMkLst>
          <pc:docMk/>
          <pc:sldMk cId="2755252412" sldId="1457"/>
        </pc:sldMkLst>
        <pc:spChg chg="del">
          <ac:chgData name="Brandon Protas" userId="3e174aa6-8a02-4ab1-9843-14dda408cb5e" providerId="ADAL" clId="{9DDC8C4D-FC61-42AC-AC8C-6B14392612C0}" dt="2021-09-15T17:12:31.300" v="1340" actId="478"/>
          <ac:spMkLst>
            <pc:docMk/>
            <pc:sldMk cId="2755252412" sldId="1457"/>
            <ac:spMk id="2" creationId="{00000000-0000-0000-0000-000000000000}"/>
          </ac:spMkLst>
        </pc:spChg>
        <pc:spChg chg="add del mod">
          <ac:chgData name="Brandon Protas" userId="3e174aa6-8a02-4ab1-9843-14dda408cb5e" providerId="ADAL" clId="{9DDC8C4D-FC61-42AC-AC8C-6B14392612C0}" dt="2021-09-15T17:12:34.968" v="1342" actId="478"/>
          <ac:spMkLst>
            <pc:docMk/>
            <pc:sldMk cId="2755252412" sldId="1457"/>
            <ac:spMk id="4" creationId="{8EB92EA5-036F-4C14-8F85-9763177C6B97}"/>
          </ac:spMkLst>
        </pc:spChg>
        <pc:spChg chg="add del mod">
          <ac:chgData name="Brandon Protas" userId="3e174aa6-8a02-4ab1-9843-14dda408cb5e" providerId="ADAL" clId="{9DDC8C4D-FC61-42AC-AC8C-6B14392612C0}" dt="2021-09-15T17:12:33.864" v="1341" actId="478"/>
          <ac:spMkLst>
            <pc:docMk/>
            <pc:sldMk cId="2755252412" sldId="1457"/>
            <ac:spMk id="7" creationId="{05301DB9-797B-4163-A004-E59006F3F6EB}"/>
          </ac:spMkLst>
        </pc:spChg>
        <pc:spChg chg="del">
          <ac:chgData name="Brandon Protas" userId="3e174aa6-8a02-4ab1-9843-14dda408cb5e" providerId="ADAL" clId="{9DDC8C4D-FC61-42AC-AC8C-6B14392612C0}" dt="2021-09-15T17:12:28.774" v="1339" actId="478"/>
          <ac:spMkLst>
            <pc:docMk/>
            <pc:sldMk cId="2755252412" sldId="1457"/>
            <ac:spMk id="8" creationId="{00000000-0000-0000-0000-000000000000}"/>
          </ac:spMkLst>
        </pc:spChg>
        <pc:spChg chg="del">
          <ac:chgData name="Brandon Protas" userId="3e174aa6-8a02-4ab1-9843-14dda408cb5e" providerId="ADAL" clId="{9DDC8C4D-FC61-42AC-AC8C-6B14392612C0}" dt="2021-09-15T17:12:28.774" v="1339" actId="478"/>
          <ac:spMkLst>
            <pc:docMk/>
            <pc:sldMk cId="2755252412" sldId="1457"/>
            <ac:spMk id="12" creationId="{00000000-0000-0000-0000-000000000000}"/>
          </ac:spMkLst>
        </pc:spChg>
        <pc:spChg chg="add del mod">
          <ac:chgData name="Brandon Protas" userId="3e174aa6-8a02-4ab1-9843-14dda408cb5e" providerId="ADAL" clId="{9DDC8C4D-FC61-42AC-AC8C-6B14392612C0}" dt="2021-09-15T17:43:04.041" v="1824"/>
          <ac:spMkLst>
            <pc:docMk/>
            <pc:sldMk cId="2755252412" sldId="1457"/>
            <ac:spMk id="24" creationId="{23FCD878-6088-480B-BBF5-95F6EDA99D14}"/>
          </ac:spMkLst>
        </pc:spChg>
        <pc:spChg chg="add del mod">
          <ac:chgData name="Brandon Protas" userId="3e174aa6-8a02-4ab1-9843-14dda408cb5e" providerId="ADAL" clId="{9DDC8C4D-FC61-42AC-AC8C-6B14392612C0}" dt="2021-09-15T17:43:04.041" v="1824"/>
          <ac:spMkLst>
            <pc:docMk/>
            <pc:sldMk cId="2755252412" sldId="1457"/>
            <ac:spMk id="25" creationId="{F3B6EA27-8B1A-4ED7-B049-8E3B274732AF}"/>
          </ac:spMkLst>
        </pc:spChg>
        <pc:spChg chg="add del mod">
          <ac:chgData name="Brandon Protas" userId="3e174aa6-8a02-4ab1-9843-14dda408cb5e" providerId="ADAL" clId="{9DDC8C4D-FC61-42AC-AC8C-6B14392612C0}" dt="2021-09-15T17:43:03.656" v="1823"/>
          <ac:spMkLst>
            <pc:docMk/>
            <pc:sldMk cId="2755252412" sldId="1457"/>
            <ac:spMk id="27" creationId="{7CCB82F4-BC35-42EC-890F-A2422B7A5425}"/>
          </ac:spMkLst>
        </pc:spChg>
        <pc:spChg chg="add del mod">
          <ac:chgData name="Brandon Protas" userId="3e174aa6-8a02-4ab1-9843-14dda408cb5e" providerId="ADAL" clId="{9DDC8C4D-FC61-42AC-AC8C-6B14392612C0}" dt="2021-09-15T17:47:04.733" v="1990" actId="478"/>
          <ac:spMkLst>
            <pc:docMk/>
            <pc:sldMk cId="2755252412" sldId="1457"/>
            <ac:spMk id="30" creationId="{AC141B65-0E59-4613-BDCD-60B378822885}"/>
          </ac:spMkLst>
        </pc:spChg>
        <pc:spChg chg="add del mod">
          <ac:chgData name="Brandon Protas" userId="3e174aa6-8a02-4ab1-9843-14dda408cb5e" providerId="ADAL" clId="{9DDC8C4D-FC61-42AC-AC8C-6B14392612C0}" dt="2021-09-15T17:47:04.733" v="1990" actId="478"/>
          <ac:spMkLst>
            <pc:docMk/>
            <pc:sldMk cId="2755252412" sldId="1457"/>
            <ac:spMk id="32" creationId="{612C6169-F356-46A7-864F-7A3531604722}"/>
          </ac:spMkLst>
        </pc:spChg>
        <pc:spChg chg="add mod ord">
          <ac:chgData name="Brandon Protas" userId="3e174aa6-8a02-4ab1-9843-14dda408cb5e" providerId="ADAL" clId="{9DDC8C4D-FC61-42AC-AC8C-6B14392612C0}" dt="2021-09-15T17:47:47.912" v="1994" actId="164"/>
          <ac:spMkLst>
            <pc:docMk/>
            <pc:sldMk cId="2755252412" sldId="1457"/>
            <ac:spMk id="34" creationId="{290B9DBA-3154-4EA4-A960-AB05E4D47FA9}"/>
          </ac:spMkLst>
        </pc:spChg>
        <pc:spChg chg="add del mod">
          <ac:chgData name="Brandon Protas" userId="3e174aa6-8a02-4ab1-9843-14dda408cb5e" providerId="ADAL" clId="{9DDC8C4D-FC61-42AC-AC8C-6B14392612C0}" dt="2021-09-15T17:45:01.154" v="1956" actId="478"/>
          <ac:spMkLst>
            <pc:docMk/>
            <pc:sldMk cId="2755252412" sldId="1457"/>
            <ac:spMk id="35" creationId="{203B1C9C-9613-4A6A-97FD-EA355B7B36B1}"/>
          </ac:spMkLst>
        </pc:spChg>
        <pc:spChg chg="add mod">
          <ac:chgData name="Brandon Protas" userId="3e174aa6-8a02-4ab1-9843-14dda408cb5e" providerId="ADAL" clId="{9DDC8C4D-FC61-42AC-AC8C-6B14392612C0}" dt="2021-09-15T17:47:47.912" v="1994" actId="164"/>
          <ac:spMkLst>
            <pc:docMk/>
            <pc:sldMk cId="2755252412" sldId="1457"/>
            <ac:spMk id="36" creationId="{82FB9C97-D015-45A1-80FE-8B213F64AF26}"/>
          </ac:spMkLst>
        </pc:spChg>
        <pc:spChg chg="add mod">
          <ac:chgData name="Brandon Protas" userId="3e174aa6-8a02-4ab1-9843-14dda408cb5e" providerId="ADAL" clId="{9DDC8C4D-FC61-42AC-AC8C-6B14392612C0}" dt="2021-09-15T17:45:21.141" v="1964" actId="1076"/>
          <ac:spMkLst>
            <pc:docMk/>
            <pc:sldMk cId="2755252412" sldId="1457"/>
            <ac:spMk id="37" creationId="{A50F254F-5EB9-420E-B001-2D90ED84C584}"/>
          </ac:spMkLst>
        </pc:spChg>
        <pc:spChg chg="add del mod">
          <ac:chgData name="Brandon Protas" userId="3e174aa6-8a02-4ab1-9843-14dda408cb5e" providerId="ADAL" clId="{9DDC8C4D-FC61-42AC-AC8C-6B14392612C0}" dt="2021-09-15T17:47:06.317" v="1991" actId="478"/>
          <ac:spMkLst>
            <pc:docMk/>
            <pc:sldMk cId="2755252412" sldId="1457"/>
            <ac:spMk id="39" creationId="{9EE3A8DB-1C64-4AD7-BDBB-D0BAA565E2AE}"/>
          </ac:spMkLst>
        </pc:spChg>
        <pc:grpChg chg="del">
          <ac:chgData name="Brandon Protas" userId="3e174aa6-8a02-4ab1-9843-14dda408cb5e" providerId="ADAL" clId="{9DDC8C4D-FC61-42AC-AC8C-6B14392612C0}" dt="2021-09-15T17:12:28.774" v="1339" actId="478"/>
          <ac:grpSpMkLst>
            <pc:docMk/>
            <pc:sldMk cId="2755252412" sldId="1457"/>
            <ac:grpSpMk id="9" creationId="{00000000-0000-0000-0000-000000000000}"/>
          </ac:grpSpMkLst>
        </pc:grpChg>
        <pc:grpChg chg="add del mod">
          <ac:chgData name="Brandon Protas" userId="3e174aa6-8a02-4ab1-9843-14dda408cb5e" providerId="ADAL" clId="{9DDC8C4D-FC61-42AC-AC8C-6B14392612C0}" dt="2021-09-15T17:14:23.169" v="1371" actId="478"/>
          <ac:grpSpMkLst>
            <pc:docMk/>
            <pc:sldMk cId="2755252412" sldId="1457"/>
            <ac:grpSpMk id="13" creationId="{F6299B10-94E4-4962-94FB-3EBE09629458}"/>
          </ac:grpSpMkLst>
        </pc:grpChg>
        <pc:grpChg chg="add del mod">
          <ac:chgData name="Brandon Protas" userId="3e174aa6-8a02-4ab1-9843-14dda408cb5e" providerId="ADAL" clId="{9DDC8C4D-FC61-42AC-AC8C-6B14392612C0}" dt="2021-09-15T17:42:09.115" v="1815" actId="478"/>
          <ac:grpSpMkLst>
            <pc:docMk/>
            <pc:sldMk cId="2755252412" sldId="1457"/>
            <ac:grpSpMk id="14" creationId="{640FFB74-BE1B-46AD-8368-2B7E34BF0908}"/>
          </ac:grpSpMkLst>
        </pc:grpChg>
        <pc:grpChg chg="add mod">
          <ac:chgData name="Brandon Protas" userId="3e174aa6-8a02-4ab1-9843-14dda408cb5e" providerId="ADAL" clId="{9DDC8C4D-FC61-42AC-AC8C-6B14392612C0}" dt="2021-09-15T17:47:53.873" v="1996" actId="164"/>
          <ac:grpSpMkLst>
            <pc:docMk/>
            <pc:sldMk cId="2755252412" sldId="1457"/>
            <ac:grpSpMk id="40" creationId="{99EF5D63-2B26-4761-B2B7-BA3F2D6A03F7}"/>
          </ac:grpSpMkLst>
        </pc:grpChg>
        <pc:grpChg chg="add mod">
          <ac:chgData name="Brandon Protas" userId="3e174aa6-8a02-4ab1-9843-14dda408cb5e" providerId="ADAL" clId="{9DDC8C4D-FC61-42AC-AC8C-6B14392612C0}" dt="2021-09-15T17:48:00.507" v="1997" actId="1076"/>
          <ac:grpSpMkLst>
            <pc:docMk/>
            <pc:sldMk cId="2755252412" sldId="1457"/>
            <ac:grpSpMk id="41" creationId="{BDE11B50-1A79-4CDC-B841-F8B795CD04B8}"/>
          </ac:grpSpMkLst>
        </pc:grpChg>
        <pc:graphicFrameChg chg="del">
          <ac:chgData name="Brandon Protas" userId="3e174aa6-8a02-4ab1-9843-14dda408cb5e" providerId="ADAL" clId="{9DDC8C4D-FC61-42AC-AC8C-6B14392612C0}" dt="2021-09-15T17:12:31.300" v="1340" actId="478"/>
          <ac:graphicFrameMkLst>
            <pc:docMk/>
            <pc:sldMk cId="2755252412" sldId="1457"/>
            <ac:graphicFrameMk id="5" creationId="{00000000-0000-0000-0000-000000000000}"/>
          </ac:graphicFrameMkLst>
        </pc:graphicFrameChg>
        <pc:graphicFrameChg chg="add del mod">
          <ac:chgData name="Brandon Protas" userId="3e174aa6-8a02-4ab1-9843-14dda408cb5e" providerId="ADAL" clId="{9DDC8C4D-FC61-42AC-AC8C-6B14392612C0}" dt="2021-09-15T17:43:04.041" v="1824"/>
          <ac:graphicFrameMkLst>
            <pc:docMk/>
            <pc:sldMk cId="2755252412" sldId="1457"/>
            <ac:graphicFrameMk id="23" creationId="{1E2A55A5-CCF6-4B8E-AB2C-6C974A8F7DAA}"/>
          </ac:graphicFrameMkLst>
        </pc:graphicFrameChg>
        <pc:graphicFrameChg chg="add del mod">
          <ac:chgData name="Brandon Protas" userId="3e174aa6-8a02-4ab1-9843-14dda408cb5e" providerId="ADAL" clId="{9DDC8C4D-FC61-42AC-AC8C-6B14392612C0}" dt="2021-09-15T17:43:03.656" v="1823"/>
          <ac:graphicFrameMkLst>
            <pc:docMk/>
            <pc:sldMk cId="2755252412" sldId="1457"/>
            <ac:graphicFrameMk id="26" creationId="{AD4C9582-A7E3-4E0E-97D4-FF6B334B7D3B}"/>
          </ac:graphicFrameMkLst>
        </pc:graphicFrameChg>
        <pc:graphicFrameChg chg="add del mod">
          <ac:chgData name="Brandon Protas" userId="3e174aa6-8a02-4ab1-9843-14dda408cb5e" providerId="ADAL" clId="{9DDC8C4D-FC61-42AC-AC8C-6B14392612C0}" dt="2021-09-15T17:47:04.733" v="1990" actId="478"/>
          <ac:graphicFrameMkLst>
            <pc:docMk/>
            <pc:sldMk cId="2755252412" sldId="1457"/>
            <ac:graphicFrameMk id="29" creationId="{72B01428-9A8B-4065-B7CF-690AEC74B896}"/>
          </ac:graphicFrameMkLst>
        </pc:graphicFrameChg>
        <pc:picChg chg="add mod modCrop">
          <ac:chgData name="Brandon Protas" userId="3e174aa6-8a02-4ab1-9843-14dda408cb5e" providerId="ADAL" clId="{9DDC8C4D-FC61-42AC-AC8C-6B14392612C0}" dt="2021-09-15T17:13:46.356" v="1364" actId="1076"/>
          <ac:picMkLst>
            <pc:docMk/>
            <pc:sldMk cId="2755252412" sldId="1457"/>
            <ac:picMk id="17" creationId="{9E267B58-0239-4C55-A795-590280140F34}"/>
          </ac:picMkLst>
        </pc:picChg>
        <pc:picChg chg="add del mod">
          <ac:chgData name="Brandon Protas" userId="3e174aa6-8a02-4ab1-9843-14dda408cb5e" providerId="ADAL" clId="{9DDC8C4D-FC61-42AC-AC8C-6B14392612C0}" dt="2021-09-15T17:14:23.755" v="1372" actId="478"/>
          <ac:picMkLst>
            <pc:docMk/>
            <pc:sldMk cId="2755252412" sldId="1457"/>
            <ac:picMk id="18" creationId="{86F0F709-ED70-4BE0-B4B0-4F04C69D7228}"/>
          </ac:picMkLst>
        </pc:picChg>
        <pc:picChg chg="add mod modCrop">
          <ac:chgData name="Brandon Protas" userId="3e174aa6-8a02-4ab1-9843-14dda408cb5e" providerId="ADAL" clId="{9DDC8C4D-FC61-42AC-AC8C-6B14392612C0}" dt="2021-09-15T17:13:35.542" v="1360" actId="164"/>
          <ac:picMkLst>
            <pc:docMk/>
            <pc:sldMk cId="2755252412" sldId="1457"/>
            <ac:picMk id="19" creationId="{E1E6A77A-5001-4A61-B74B-99D1F26364BE}"/>
          </ac:picMkLst>
        </pc:picChg>
        <pc:picChg chg="add mod modCrop">
          <ac:chgData name="Brandon Protas" userId="3e174aa6-8a02-4ab1-9843-14dda408cb5e" providerId="ADAL" clId="{9DDC8C4D-FC61-42AC-AC8C-6B14392612C0}" dt="2021-09-15T17:47:53.873" v="1996" actId="164"/>
          <ac:picMkLst>
            <pc:docMk/>
            <pc:sldMk cId="2755252412" sldId="1457"/>
            <ac:picMk id="20" creationId="{97AD7D0B-7724-440A-AD90-ABEAC6FAC41A}"/>
          </ac:picMkLst>
        </pc:picChg>
        <pc:picChg chg="add mod modCrop">
          <ac:chgData name="Brandon Protas" userId="3e174aa6-8a02-4ab1-9843-14dda408cb5e" providerId="ADAL" clId="{9DDC8C4D-FC61-42AC-AC8C-6B14392612C0}" dt="2021-09-15T17:18:04.461" v="1484" actId="164"/>
          <ac:picMkLst>
            <pc:docMk/>
            <pc:sldMk cId="2755252412" sldId="1457"/>
            <ac:picMk id="21" creationId="{45C37333-3095-4C51-A429-A65609F745B2}"/>
          </ac:picMkLst>
        </pc:picChg>
        <pc:picChg chg="add mod modCrop">
          <ac:chgData name="Brandon Protas" userId="3e174aa6-8a02-4ab1-9843-14dda408cb5e" providerId="ADAL" clId="{9DDC8C4D-FC61-42AC-AC8C-6B14392612C0}" dt="2021-09-15T17:18:04.461" v="1484" actId="164"/>
          <ac:picMkLst>
            <pc:docMk/>
            <pc:sldMk cId="2755252412" sldId="1457"/>
            <ac:picMk id="22" creationId="{328673A2-FEF1-466F-9099-AA0985D6165A}"/>
          </ac:picMkLst>
        </pc:picChg>
        <pc:picChg chg="add del mod">
          <ac:chgData name="Brandon Protas" userId="3e174aa6-8a02-4ab1-9843-14dda408cb5e" providerId="ADAL" clId="{9DDC8C4D-FC61-42AC-AC8C-6B14392612C0}" dt="2021-09-15T17:43:03.656" v="1823"/>
          <ac:picMkLst>
            <pc:docMk/>
            <pc:sldMk cId="2755252412" sldId="1457"/>
            <ac:picMk id="28" creationId="{BC4B93EE-61C7-4574-A28A-6D3AE74973B0}"/>
          </ac:picMkLst>
        </pc:picChg>
        <pc:picChg chg="add del mod">
          <ac:chgData name="Brandon Protas" userId="3e174aa6-8a02-4ab1-9843-14dda408cb5e" providerId="ADAL" clId="{9DDC8C4D-FC61-42AC-AC8C-6B14392612C0}" dt="2021-09-15T17:47:04.733" v="1990" actId="478"/>
          <ac:picMkLst>
            <pc:docMk/>
            <pc:sldMk cId="2755252412" sldId="1457"/>
            <ac:picMk id="31" creationId="{62F3C12A-BC81-4BB3-947B-FA3DAFBF49E0}"/>
          </ac:picMkLst>
        </pc:picChg>
        <pc:picChg chg="add mod modCrop">
          <ac:chgData name="Brandon Protas" userId="3e174aa6-8a02-4ab1-9843-14dda408cb5e" providerId="ADAL" clId="{9DDC8C4D-FC61-42AC-AC8C-6B14392612C0}" dt="2021-09-15T17:47:53.873" v="1996" actId="164"/>
          <ac:picMkLst>
            <pc:docMk/>
            <pc:sldMk cId="2755252412" sldId="1457"/>
            <ac:picMk id="33" creationId="{000974DB-9015-4989-AD9F-247E29E82C70}"/>
          </ac:picMkLst>
        </pc:picChg>
      </pc:sldChg>
      <pc:sldChg chg="addSp modSp add mod ord modNotesTx">
        <pc:chgData name="Brandon Protas" userId="3e174aa6-8a02-4ab1-9843-14dda408cb5e" providerId="ADAL" clId="{9DDC8C4D-FC61-42AC-AC8C-6B14392612C0}" dt="2021-09-15T17:17:27.144" v="1471" actId="1076"/>
        <pc:sldMkLst>
          <pc:docMk/>
          <pc:sldMk cId="2825688977" sldId="1458"/>
        </pc:sldMkLst>
        <pc:spChg chg="add mod">
          <ac:chgData name="Brandon Protas" userId="3e174aa6-8a02-4ab1-9843-14dda408cb5e" providerId="ADAL" clId="{9DDC8C4D-FC61-42AC-AC8C-6B14392612C0}" dt="2021-09-15T17:17:20.891" v="1470" actId="1038"/>
          <ac:spMkLst>
            <pc:docMk/>
            <pc:sldMk cId="2825688977" sldId="1458"/>
            <ac:spMk id="9" creationId="{C5FE7474-EAD8-4DF9-8911-6E4C9BAD32CA}"/>
          </ac:spMkLst>
        </pc:spChg>
        <pc:grpChg chg="mod">
          <ac:chgData name="Brandon Protas" userId="3e174aa6-8a02-4ab1-9843-14dda408cb5e" providerId="ADAL" clId="{9DDC8C4D-FC61-42AC-AC8C-6B14392612C0}" dt="2021-09-15T17:15:32.611" v="1400" actId="1076"/>
          <ac:grpSpMkLst>
            <pc:docMk/>
            <pc:sldMk cId="2825688977" sldId="1458"/>
            <ac:grpSpMk id="13" creationId="{F6299B10-94E4-4962-94FB-3EBE09629458}"/>
          </ac:grpSpMkLst>
        </pc:grpChg>
        <pc:picChg chg="add mod">
          <ac:chgData name="Brandon Protas" userId="3e174aa6-8a02-4ab1-9843-14dda408cb5e" providerId="ADAL" clId="{9DDC8C4D-FC61-42AC-AC8C-6B14392612C0}" dt="2021-09-15T17:17:17.581" v="1452" actId="1076"/>
          <ac:picMkLst>
            <pc:docMk/>
            <pc:sldMk cId="2825688977" sldId="1458"/>
            <ac:picMk id="8" creationId="{CE7682D5-F2E6-4037-90EC-C00B2BF5D42F}"/>
          </ac:picMkLst>
        </pc:picChg>
        <pc:picChg chg="mod">
          <ac:chgData name="Brandon Protas" userId="3e174aa6-8a02-4ab1-9843-14dda408cb5e" providerId="ADAL" clId="{9DDC8C4D-FC61-42AC-AC8C-6B14392612C0}" dt="2021-09-15T17:17:27.144" v="1471" actId="1076"/>
          <ac:picMkLst>
            <pc:docMk/>
            <pc:sldMk cId="2825688977" sldId="1458"/>
            <ac:picMk id="18" creationId="{86F0F709-ED70-4BE0-B4B0-4F04C69D7228}"/>
          </ac:picMkLst>
        </pc:picChg>
      </pc:sldChg>
      <pc:sldChg chg="add del">
        <pc:chgData name="Brandon Protas" userId="3e174aa6-8a02-4ab1-9843-14dda408cb5e" providerId="ADAL" clId="{9DDC8C4D-FC61-42AC-AC8C-6B14392612C0}" dt="2021-09-15T17:31:31.768" v="1620" actId="47"/>
        <pc:sldMkLst>
          <pc:docMk/>
          <pc:sldMk cId="2573285001" sldId="1459"/>
        </pc:sldMkLst>
      </pc:sldChg>
      <pc:sldChg chg="add del">
        <pc:chgData name="Brandon Protas" userId="3e174aa6-8a02-4ab1-9843-14dda408cb5e" providerId="ADAL" clId="{9DDC8C4D-FC61-42AC-AC8C-6B14392612C0}" dt="2021-09-15T17:20:24.268" v="1498"/>
        <pc:sldMkLst>
          <pc:docMk/>
          <pc:sldMk cId="2842556051" sldId="1459"/>
        </pc:sldMkLst>
      </pc:sldChg>
      <pc:sldChg chg="addSp delSp modSp new del mod">
        <pc:chgData name="Brandon Protas" userId="3e174aa6-8a02-4ab1-9843-14dda408cb5e" providerId="ADAL" clId="{9DDC8C4D-FC61-42AC-AC8C-6B14392612C0}" dt="2021-09-15T17:49:17.216" v="2012" actId="47"/>
        <pc:sldMkLst>
          <pc:docMk/>
          <pc:sldMk cId="1628257903" sldId="1460"/>
        </pc:sldMkLst>
        <pc:spChg chg="del">
          <ac:chgData name="Brandon Protas" userId="3e174aa6-8a02-4ab1-9843-14dda408cb5e" providerId="ADAL" clId="{9DDC8C4D-FC61-42AC-AC8C-6B14392612C0}" dt="2021-09-15T17:24:12.839" v="1533" actId="478"/>
          <ac:spMkLst>
            <pc:docMk/>
            <pc:sldMk cId="1628257903" sldId="1460"/>
            <ac:spMk id="2" creationId="{1D95E3F1-94E0-4B11-8FCB-D8C2BFC2E043}"/>
          </ac:spMkLst>
        </pc:spChg>
        <pc:spChg chg="del">
          <ac:chgData name="Brandon Protas" userId="3e174aa6-8a02-4ab1-9843-14dda408cb5e" providerId="ADAL" clId="{9DDC8C4D-FC61-42AC-AC8C-6B14392612C0}" dt="2021-09-15T17:24:11.568" v="1532" actId="478"/>
          <ac:spMkLst>
            <pc:docMk/>
            <pc:sldMk cId="1628257903" sldId="1460"/>
            <ac:spMk id="3" creationId="{C0EA5C10-BDAB-414B-AA07-CA47AF0975A6}"/>
          </ac:spMkLst>
        </pc:spChg>
        <pc:spChg chg="add del mod">
          <ac:chgData name="Brandon Protas" userId="3e174aa6-8a02-4ab1-9843-14dda408cb5e" providerId="ADAL" clId="{9DDC8C4D-FC61-42AC-AC8C-6B14392612C0}" dt="2021-09-15T17:41:16.670" v="1801" actId="478"/>
          <ac:spMkLst>
            <pc:docMk/>
            <pc:sldMk cId="1628257903" sldId="1460"/>
            <ac:spMk id="5" creationId="{A0F4C37F-23AB-4255-B921-DF28C9F2FC48}"/>
          </ac:spMkLst>
        </pc:spChg>
        <pc:spChg chg="add del mod">
          <ac:chgData name="Brandon Protas" userId="3e174aa6-8a02-4ab1-9843-14dda408cb5e" providerId="ADAL" clId="{9DDC8C4D-FC61-42AC-AC8C-6B14392612C0}" dt="2021-09-15T17:24:36.129" v="1538" actId="478"/>
          <ac:spMkLst>
            <pc:docMk/>
            <pc:sldMk cId="1628257903" sldId="1460"/>
            <ac:spMk id="7" creationId="{784B67DE-7DEF-423A-B67F-459BA29CB2CA}"/>
          </ac:spMkLst>
        </pc:spChg>
        <pc:spChg chg="add del mod">
          <ac:chgData name="Brandon Protas" userId="3e174aa6-8a02-4ab1-9843-14dda408cb5e" providerId="ADAL" clId="{9DDC8C4D-FC61-42AC-AC8C-6B14392612C0}" dt="2021-09-15T17:41:15.435" v="1800" actId="478"/>
          <ac:spMkLst>
            <pc:docMk/>
            <pc:sldMk cId="1628257903" sldId="1460"/>
            <ac:spMk id="9" creationId="{D5BD8539-42AF-4DAA-A95E-88EE7AFEDBB2}"/>
          </ac:spMkLst>
        </pc:spChg>
        <pc:spChg chg="add mod">
          <ac:chgData name="Brandon Protas" userId="3e174aa6-8a02-4ab1-9843-14dda408cb5e" providerId="ADAL" clId="{9DDC8C4D-FC61-42AC-AC8C-6B14392612C0}" dt="2021-09-15T17:41:08.734" v="1796"/>
          <ac:spMkLst>
            <pc:docMk/>
            <pc:sldMk cId="1628257903" sldId="1460"/>
            <ac:spMk id="12" creationId="{66C1CB95-10D1-4E33-9DA8-039BFEEB5131}"/>
          </ac:spMkLst>
        </pc:spChg>
        <pc:spChg chg="add mod">
          <ac:chgData name="Brandon Protas" userId="3e174aa6-8a02-4ab1-9843-14dda408cb5e" providerId="ADAL" clId="{9DDC8C4D-FC61-42AC-AC8C-6B14392612C0}" dt="2021-09-15T17:41:08.734" v="1796"/>
          <ac:spMkLst>
            <pc:docMk/>
            <pc:sldMk cId="1628257903" sldId="1460"/>
            <ac:spMk id="13" creationId="{053284AC-39DA-4891-9F29-59A390C38588}"/>
          </ac:spMkLst>
        </pc:spChg>
        <pc:spChg chg="add mod">
          <ac:chgData name="Brandon Protas" userId="3e174aa6-8a02-4ab1-9843-14dda408cb5e" providerId="ADAL" clId="{9DDC8C4D-FC61-42AC-AC8C-6B14392612C0}" dt="2021-09-15T17:41:08.734" v="1796"/>
          <ac:spMkLst>
            <pc:docMk/>
            <pc:sldMk cId="1628257903" sldId="1460"/>
            <ac:spMk id="14" creationId="{2CEABD7C-A65D-4393-BF99-39EDD3560E45}"/>
          </ac:spMkLst>
        </pc:spChg>
        <pc:spChg chg="mod">
          <ac:chgData name="Brandon Protas" userId="3e174aa6-8a02-4ab1-9843-14dda408cb5e" providerId="ADAL" clId="{9DDC8C4D-FC61-42AC-AC8C-6B14392612C0}" dt="2021-09-15T17:41:08.734" v="1796"/>
          <ac:spMkLst>
            <pc:docMk/>
            <pc:sldMk cId="1628257903" sldId="1460"/>
            <ac:spMk id="16" creationId="{BC7B5504-8E6A-483C-A209-AAF802D825AC}"/>
          </ac:spMkLst>
        </pc:spChg>
        <pc:spChg chg="mod">
          <ac:chgData name="Brandon Protas" userId="3e174aa6-8a02-4ab1-9843-14dda408cb5e" providerId="ADAL" clId="{9DDC8C4D-FC61-42AC-AC8C-6B14392612C0}" dt="2021-09-15T17:41:08.734" v="1796"/>
          <ac:spMkLst>
            <pc:docMk/>
            <pc:sldMk cId="1628257903" sldId="1460"/>
            <ac:spMk id="17" creationId="{7323391B-8999-49E1-BCD4-FCC5B269A59B}"/>
          </ac:spMkLst>
        </pc:spChg>
        <pc:spChg chg="mod">
          <ac:chgData name="Brandon Protas" userId="3e174aa6-8a02-4ab1-9843-14dda408cb5e" providerId="ADAL" clId="{9DDC8C4D-FC61-42AC-AC8C-6B14392612C0}" dt="2021-09-15T17:41:08.734" v="1796"/>
          <ac:spMkLst>
            <pc:docMk/>
            <pc:sldMk cId="1628257903" sldId="1460"/>
            <ac:spMk id="18" creationId="{F697FE02-3BE7-4FDC-A407-0DAC9AE51C8B}"/>
          </ac:spMkLst>
        </pc:spChg>
        <pc:grpChg chg="add mod">
          <ac:chgData name="Brandon Protas" userId="3e174aa6-8a02-4ab1-9843-14dda408cb5e" providerId="ADAL" clId="{9DDC8C4D-FC61-42AC-AC8C-6B14392612C0}" dt="2021-09-15T17:41:08.734" v="1796"/>
          <ac:grpSpMkLst>
            <pc:docMk/>
            <pc:sldMk cId="1628257903" sldId="1460"/>
            <ac:grpSpMk id="15" creationId="{1E5AB09C-0C38-44A9-9FC0-79FEA0BC1E8D}"/>
          </ac:grpSpMkLst>
        </pc:grpChg>
        <pc:graphicFrameChg chg="add del mod">
          <ac:chgData name="Brandon Protas" userId="3e174aa6-8a02-4ab1-9843-14dda408cb5e" providerId="ADAL" clId="{9DDC8C4D-FC61-42AC-AC8C-6B14392612C0}" dt="2021-09-15T17:24:33.319" v="1537" actId="478"/>
          <ac:graphicFrameMkLst>
            <pc:docMk/>
            <pc:sldMk cId="1628257903" sldId="1460"/>
            <ac:graphicFrameMk id="4" creationId="{B93F87DE-371E-4942-B3E6-B6292C778F8A}"/>
          </ac:graphicFrameMkLst>
        </pc:graphicFrameChg>
        <pc:graphicFrameChg chg="add mod">
          <ac:chgData name="Brandon Protas" userId="3e174aa6-8a02-4ab1-9843-14dda408cb5e" providerId="ADAL" clId="{9DDC8C4D-FC61-42AC-AC8C-6B14392612C0}" dt="2021-09-15T17:41:13.268" v="1798" actId="1076"/>
          <ac:graphicFrameMkLst>
            <pc:docMk/>
            <pc:sldMk cId="1628257903" sldId="1460"/>
            <ac:graphicFrameMk id="8" creationId="{85D28AAA-2D42-468A-A6F4-584166F8B9CD}"/>
          </ac:graphicFrameMkLst>
        </pc:graphicFrameChg>
        <pc:graphicFrameChg chg="add mod">
          <ac:chgData name="Brandon Protas" userId="3e174aa6-8a02-4ab1-9843-14dda408cb5e" providerId="ADAL" clId="{9DDC8C4D-FC61-42AC-AC8C-6B14392612C0}" dt="2021-09-15T17:41:08.734" v="1796"/>
          <ac:graphicFrameMkLst>
            <pc:docMk/>
            <pc:sldMk cId="1628257903" sldId="1460"/>
            <ac:graphicFrameMk id="10" creationId="{A6720BA9-9436-4FBB-8685-C609694ED6E2}"/>
          </ac:graphicFrameMkLst>
        </pc:graphicFrameChg>
        <pc:graphicFrameChg chg="add mod">
          <ac:chgData name="Brandon Protas" userId="3e174aa6-8a02-4ab1-9843-14dda408cb5e" providerId="ADAL" clId="{9DDC8C4D-FC61-42AC-AC8C-6B14392612C0}" dt="2021-09-15T17:41:08.734" v="1796"/>
          <ac:graphicFrameMkLst>
            <pc:docMk/>
            <pc:sldMk cId="1628257903" sldId="1460"/>
            <ac:graphicFrameMk id="11" creationId="{3F05DEB3-2E14-491C-BD14-0B2086983865}"/>
          </ac:graphicFrameMkLst>
        </pc:graphicFrameChg>
      </pc:sldChg>
      <pc:sldChg chg="addSp delSp modSp add mod">
        <pc:chgData name="Brandon Protas" userId="3e174aa6-8a02-4ab1-9843-14dda408cb5e" providerId="ADAL" clId="{9DDC8C4D-FC61-42AC-AC8C-6B14392612C0}" dt="2021-09-15T17:49:15.813" v="2011" actId="1076"/>
        <pc:sldMkLst>
          <pc:docMk/>
          <pc:sldMk cId="2431326422" sldId="1461"/>
        </pc:sldMkLst>
        <pc:spChg chg="add del mod">
          <ac:chgData name="Brandon Protas" userId="3e174aa6-8a02-4ab1-9843-14dda408cb5e" providerId="ADAL" clId="{9DDC8C4D-FC61-42AC-AC8C-6B14392612C0}" dt="2021-09-15T17:48:57.453" v="2006" actId="478"/>
          <ac:spMkLst>
            <pc:docMk/>
            <pc:sldMk cId="2431326422" sldId="1461"/>
            <ac:spMk id="3" creationId="{D821001E-8D63-41E0-B18F-04B2AF3CB66C}"/>
          </ac:spMkLst>
        </pc:spChg>
        <pc:spChg chg="del">
          <ac:chgData name="Brandon Protas" userId="3e174aa6-8a02-4ab1-9843-14dda408cb5e" providerId="ADAL" clId="{9DDC8C4D-FC61-42AC-AC8C-6B14392612C0}" dt="2021-09-15T17:48:56.152" v="2005" actId="478"/>
          <ac:spMkLst>
            <pc:docMk/>
            <pc:sldMk cId="2431326422" sldId="1461"/>
            <ac:spMk id="35" creationId="{998E6E0C-4002-4BC8-A38D-AA6F5BA99275}"/>
          </ac:spMkLst>
        </pc:spChg>
        <pc:spChg chg="del">
          <ac:chgData name="Brandon Protas" userId="3e174aa6-8a02-4ab1-9843-14dda408cb5e" providerId="ADAL" clId="{9DDC8C4D-FC61-42AC-AC8C-6B14392612C0}" dt="2021-09-15T17:48:56.152" v="2005" actId="478"/>
          <ac:spMkLst>
            <pc:docMk/>
            <pc:sldMk cId="2431326422" sldId="1461"/>
            <ac:spMk id="37" creationId="{94AFE254-2010-44EA-852D-228262C30CD0}"/>
          </ac:spMkLst>
        </pc:spChg>
        <pc:grpChg chg="mod">
          <ac:chgData name="Brandon Protas" userId="3e174aa6-8a02-4ab1-9843-14dda408cb5e" providerId="ADAL" clId="{9DDC8C4D-FC61-42AC-AC8C-6B14392612C0}" dt="2021-09-15T17:49:15.813" v="2011" actId="1076"/>
          <ac:grpSpMkLst>
            <pc:docMk/>
            <pc:sldMk cId="2431326422" sldId="1461"/>
            <ac:grpSpMk id="30" creationId="{31FDA7BC-0990-4082-95D9-E31586CFF416}"/>
          </ac:grpSpMkLst>
        </pc:grpChg>
        <pc:graphicFrameChg chg="del">
          <ac:chgData name="Brandon Protas" userId="3e174aa6-8a02-4ab1-9843-14dda408cb5e" providerId="ADAL" clId="{9DDC8C4D-FC61-42AC-AC8C-6B14392612C0}" dt="2021-09-15T17:48:56.152" v="2005" actId="478"/>
          <ac:graphicFrameMkLst>
            <pc:docMk/>
            <pc:sldMk cId="2431326422" sldId="1461"/>
            <ac:graphicFrameMk id="34" creationId="{A8F3A097-D596-40DF-81FE-AD66A05B5141}"/>
          </ac:graphicFrameMkLst>
        </pc:graphicFrameChg>
        <pc:picChg chg="del">
          <ac:chgData name="Brandon Protas" userId="3e174aa6-8a02-4ab1-9843-14dda408cb5e" providerId="ADAL" clId="{9DDC8C4D-FC61-42AC-AC8C-6B14392612C0}" dt="2021-09-15T17:48:56.152" v="2005" actId="478"/>
          <ac:picMkLst>
            <pc:docMk/>
            <pc:sldMk cId="2431326422" sldId="1461"/>
            <ac:picMk id="9" creationId="{371D719B-934D-4333-8ECD-51744520C5BD}"/>
          </ac:picMkLst>
        </pc:picChg>
        <pc:picChg chg="del">
          <ac:chgData name="Brandon Protas" userId="3e174aa6-8a02-4ab1-9843-14dda408cb5e" providerId="ADAL" clId="{9DDC8C4D-FC61-42AC-AC8C-6B14392612C0}" dt="2021-09-15T17:48:56.152" v="2005" actId="478"/>
          <ac:picMkLst>
            <pc:docMk/>
            <pc:sldMk cId="2431326422" sldId="1461"/>
            <ac:picMk id="36" creationId="{6A96A160-3F82-4D77-B20A-9CD3BFF931D8}"/>
          </ac:picMkLst>
        </pc:picChg>
      </pc:sldChg>
      <pc:sldChg chg="add">
        <pc:chgData name="Brandon Protas" userId="3e174aa6-8a02-4ab1-9843-14dda408cb5e" providerId="ADAL" clId="{9DDC8C4D-FC61-42AC-AC8C-6B14392612C0}" dt="2021-09-15T17:51:15.498" v="2018"/>
        <pc:sldMkLst>
          <pc:docMk/>
          <pc:sldMk cId="4244287405" sldId="1462"/>
        </pc:sldMkLst>
      </pc:sldChg>
      <pc:sldChg chg="addSp modSp add mod modNotesTx">
        <pc:chgData name="Brandon Protas" userId="3e174aa6-8a02-4ab1-9843-14dda408cb5e" providerId="ADAL" clId="{9DDC8C4D-FC61-42AC-AC8C-6B14392612C0}" dt="2021-09-27T13:17:24.252" v="2913"/>
        <pc:sldMkLst>
          <pc:docMk/>
          <pc:sldMk cId="2236414373" sldId="1463"/>
        </pc:sldMkLst>
        <pc:spChg chg="ord">
          <ac:chgData name="Brandon Protas" userId="3e174aa6-8a02-4ab1-9843-14dda408cb5e" providerId="ADAL" clId="{9DDC8C4D-FC61-42AC-AC8C-6B14392612C0}" dt="2021-09-15T20:39:27.297" v="2029" actId="167"/>
          <ac:spMkLst>
            <pc:docMk/>
            <pc:sldMk cId="2236414373" sldId="1463"/>
            <ac:spMk id="3" creationId="{00000000-0000-0000-0000-000000000000}"/>
          </ac:spMkLst>
        </pc:spChg>
        <pc:spChg chg="add mod ord">
          <ac:chgData name="Brandon Protas" userId="3e174aa6-8a02-4ab1-9843-14dda408cb5e" providerId="ADAL" clId="{9DDC8C4D-FC61-42AC-AC8C-6B14392612C0}" dt="2021-09-15T20:39:50.393" v="2038" actId="1035"/>
          <ac:spMkLst>
            <pc:docMk/>
            <pc:sldMk cId="2236414373" sldId="1463"/>
            <ac:spMk id="4" creationId="{59FFBEEF-F625-439E-830D-D2B544F838A0}"/>
          </ac:spMkLst>
        </pc:spChg>
      </pc:sldChg>
      <pc:sldChg chg="addSp modSp add mod modNotesTx">
        <pc:chgData name="Brandon Protas" userId="3e174aa6-8a02-4ab1-9843-14dda408cb5e" providerId="ADAL" clId="{9DDC8C4D-FC61-42AC-AC8C-6B14392612C0}" dt="2021-09-27T13:17:21.366" v="2911"/>
        <pc:sldMkLst>
          <pc:docMk/>
          <pc:sldMk cId="3537523107" sldId="1464"/>
        </pc:sldMkLst>
        <pc:spChg chg="ord">
          <ac:chgData name="Brandon Protas" userId="3e174aa6-8a02-4ab1-9843-14dda408cb5e" providerId="ADAL" clId="{9DDC8C4D-FC61-42AC-AC8C-6B14392612C0}" dt="2021-09-15T20:40:59.574" v="2080" actId="167"/>
          <ac:spMkLst>
            <pc:docMk/>
            <pc:sldMk cId="3537523107" sldId="1464"/>
            <ac:spMk id="3" creationId="{00000000-0000-0000-0000-000000000000}"/>
          </ac:spMkLst>
        </pc:spChg>
        <pc:spChg chg="add mod ord">
          <ac:chgData name="Brandon Protas" userId="3e174aa6-8a02-4ab1-9843-14dda408cb5e" providerId="ADAL" clId="{9DDC8C4D-FC61-42AC-AC8C-6B14392612C0}" dt="2021-09-15T20:41:16.952" v="2085" actId="167"/>
          <ac:spMkLst>
            <pc:docMk/>
            <pc:sldMk cId="3537523107" sldId="1464"/>
            <ac:spMk id="7" creationId="{846906E6-5377-411A-B7E2-C3E7161B6EE3}"/>
          </ac:spMkLst>
        </pc:spChg>
      </pc:sldChg>
      <pc:sldChg chg="addSp delSp modSp add mod modNotesTx">
        <pc:chgData name="Brandon Protas" userId="3e174aa6-8a02-4ab1-9843-14dda408cb5e" providerId="ADAL" clId="{9DDC8C4D-FC61-42AC-AC8C-6B14392612C0}" dt="2021-09-27T13:17:08.421" v="2899"/>
        <pc:sldMkLst>
          <pc:docMk/>
          <pc:sldMk cId="2482715278" sldId="1465"/>
        </pc:sldMkLst>
        <pc:spChg chg="mod">
          <ac:chgData name="Brandon Protas" userId="3e174aa6-8a02-4ab1-9843-14dda408cb5e" providerId="ADAL" clId="{9DDC8C4D-FC61-42AC-AC8C-6B14392612C0}" dt="2021-09-27T13:02:14.705" v="2829" actId="1076"/>
          <ac:spMkLst>
            <pc:docMk/>
            <pc:sldMk cId="2482715278" sldId="1465"/>
            <ac:spMk id="23" creationId="{04A8C236-D01D-8F42-B1C5-6E19DE7D0C2D}"/>
          </ac:spMkLst>
        </pc:spChg>
        <pc:picChg chg="add mod modCrop">
          <ac:chgData name="Brandon Protas" userId="3e174aa6-8a02-4ab1-9843-14dda408cb5e" providerId="ADAL" clId="{9DDC8C4D-FC61-42AC-AC8C-6B14392612C0}" dt="2021-09-27T13:02:20.054" v="2832" actId="1076"/>
          <ac:picMkLst>
            <pc:docMk/>
            <pc:sldMk cId="2482715278" sldId="1465"/>
            <ac:picMk id="4" creationId="{FAFECC51-FA01-4001-8414-DBAAB2F4A2C7}"/>
          </ac:picMkLst>
        </pc:picChg>
        <pc:picChg chg="del">
          <ac:chgData name="Brandon Protas" userId="3e174aa6-8a02-4ab1-9843-14dda408cb5e" providerId="ADAL" clId="{9DDC8C4D-FC61-42AC-AC8C-6B14392612C0}" dt="2021-09-27T12:57:55.845" v="2617" actId="478"/>
          <ac:picMkLst>
            <pc:docMk/>
            <pc:sldMk cId="2482715278" sldId="1465"/>
            <ac:picMk id="5" creationId="{F4A7BE57-8906-6B47-8A5D-C08F722A34E3}"/>
          </ac:picMkLst>
        </pc:picChg>
      </pc:sldChg>
      <pc:sldChg chg="add del">
        <pc:chgData name="Brandon Protas" userId="3e174aa6-8a02-4ab1-9843-14dda408cb5e" providerId="ADAL" clId="{9DDC8C4D-FC61-42AC-AC8C-6B14392612C0}" dt="2021-09-15T20:40:03.427" v="2042"/>
        <pc:sldMkLst>
          <pc:docMk/>
          <pc:sldMk cId="3058290585" sldId="14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35482540114059E-2"/>
          <c:y val="7.2393982938533455E-2"/>
          <c:w val="0.93752719408912355"/>
          <c:h val="0.7329745312210732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Earned credential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5C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DD-4793-AB90-8C3899F7C538}"/>
              </c:ext>
            </c:extLst>
          </c:dPt>
          <c:dPt>
            <c:idx val="1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DD-4793-AB90-8C3899F7C538}"/>
              </c:ext>
            </c:extLst>
          </c:dPt>
          <c:dPt>
            <c:idx val="2"/>
            <c:invertIfNegative val="0"/>
            <c:bubble3D val="0"/>
            <c:spPr>
              <a:solidFill>
                <a:srgbClr val="00B2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DD-4793-AB90-8C3899F7C538}"/>
              </c:ext>
            </c:extLst>
          </c:dPt>
          <c:dPt>
            <c:idx val="3"/>
            <c:invertIfNegative val="0"/>
            <c:bubble3D val="0"/>
            <c:spPr>
              <a:solidFill>
                <a:srgbClr val="DB1A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DD-4793-AB90-8C3899F7C538}"/>
              </c:ext>
            </c:extLst>
          </c:dPt>
          <c:dPt>
            <c:idx val="4"/>
            <c:invertIfNegative val="0"/>
            <c:bubble3D val="0"/>
            <c:spPr>
              <a:solidFill>
                <a:srgbClr val="008F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DD-4793-AB90-8C3899F7C53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FBBD30-EAC9-4586-951B-28702B774D7D}" type="VALUE">
                      <a:rPr lang="en-US">
                        <a:solidFill>
                          <a:srgbClr val="9E5CA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DD-4793-AB90-8C3899F7C5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9DF2FF-2064-4288-9A6D-E9D97ED24076}" type="VALUE">
                      <a:rPr lang="en-US">
                        <a:solidFill>
                          <a:srgbClr val="40404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DD-4793-AB90-8C3899F7C5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F698AA-5B3C-4792-BEED-8047A6BD79B2}" type="VALUE">
                      <a:rPr lang="en-US">
                        <a:solidFill>
                          <a:srgbClr val="00B294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DD-4793-AB90-8C3899F7C5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0F5B1CA-44A0-47FA-AB29-89A5E458490F}" type="VALUE">
                      <a:rPr lang="en-US">
                        <a:solidFill>
                          <a:srgbClr val="DB1A2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DD-4793-AB90-8C3899F7C5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C230A9-9195-4C0E-AC05-69FFE000BA4E}" type="VALUE">
                      <a:rPr lang="en-US">
                        <a:solidFill>
                          <a:srgbClr val="008FA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DD-4793-AB90-8C3899F7C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Math 60</c:v>
                </c:pt>
                <c:pt idx="1">
                  <c:v>Math 60-69</c:v>
                </c:pt>
                <c:pt idx="2">
                  <c:v>Math 70-89</c:v>
                </c:pt>
                <c:pt idx="3">
                  <c:v>Math 90-99</c:v>
                </c:pt>
                <c:pt idx="4">
                  <c:v>Math 100+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0.17078283655420898</c:v>
                </c:pt>
                <c:pt idx="1">
                  <c:v>0.24442049367787388</c:v>
                </c:pt>
                <c:pt idx="2">
                  <c:v>0.27203779684197438</c:v>
                </c:pt>
                <c:pt idx="3">
                  <c:v>0.32077185017026105</c:v>
                </c:pt>
                <c:pt idx="4">
                  <c:v>0.3995682372817721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DD-4793-AB90-8C3899F7C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42"/>
        <c:axId val="460165112"/>
        <c:axId val="460163800"/>
      </c:barChart>
      <c:catAx>
        <c:axId val="46016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163800"/>
        <c:crosses val="autoZero"/>
        <c:auto val="1"/>
        <c:lblAlgn val="ctr"/>
        <c:lblOffset val="100"/>
        <c:noMultiLvlLbl val="0"/>
      </c:catAx>
      <c:valAx>
        <c:axId val="460163800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46016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1246186940688"/>
          <c:y val="6.5276984580239866E-2"/>
          <c:w val="0.75075097858617246"/>
          <c:h val="0.847687035979440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credential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3-423F-B7C6-D0603F5CD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3-423F-B7C6-D0603F5CDF13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6190512204801"/>
                      <c:h val="0.31842206015557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43-423F-B7C6-D0603F5CDF1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6190512204801"/>
                      <c:h val="0.31842206015557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743-423F-B7C6-D0603F5CDF1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Certificate</c:v>
                </c:pt>
                <c:pt idx="1">
                  <c:v>Associate degree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0.31109999999999999</c:v>
                </c:pt>
                <c:pt idx="1">
                  <c:v>0.68889999999999996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43-423F-B7C6-D0603F5CD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8656993850041"/>
          <c:y val="4.0919474585950882E-2"/>
          <c:w val="0.7897730347728753"/>
          <c:h val="0.891747572815533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credential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A8-467F-A92F-0D75B20992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8-467F-A92F-0D75B2099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A8-467F-A92F-0D75B209920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17864458267942"/>
                      <c:h val="0.31842206015557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A8-467F-A92F-0D75B209920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027485236376"/>
                      <c:h val="0.31842206015557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A8-467F-A92F-0D75B209920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Certificate</c:v>
                </c:pt>
                <c:pt idx="1">
                  <c:v>Associate degree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0.15939999999999999</c:v>
                </c:pt>
                <c:pt idx="1">
                  <c:v>0.84060000000000001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A8-467F-A92F-0D75B20992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62FBD-7DDE-405E-854B-D190BDAEB42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5E076-AD4E-4F1C-9792-6F1379F3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1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0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Heidi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Multiple Semesters, Progressive Curriculum, Math Skills Building</a:t>
            </a:r>
            <a:endParaRPr 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1" dirty="0"/>
          </a:p>
        </p:txBody>
      </p:sp>
      <p:sp>
        <p:nvSpPr>
          <p:cNvPr id="613" name="Google Shape;613;p31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b" anchorCtr="0">
            <a:noAutofit/>
          </a:bodyPr>
          <a:lstStyle/>
          <a:p>
            <a:pPr defTabSz="939321">
              <a:defRPr/>
            </a:pPr>
            <a:fld id="{00000000-1234-1234-1234-123412341234}" type="slidenum">
              <a:rPr lang="en-US"/>
              <a:pPr defTabSz="939321">
                <a:defRPr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935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Heidi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dirty="0"/>
              <a:t>Single Semester with aligned content + just-in-time teaching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dirty="0"/>
              <a:t>Student Supports: non-academic support, academic skill building, growth mindset, active learning, affective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100" dirty="0"/>
              <a:t>Coreq is right thing to do – structural removal of barriers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1" dirty="0"/>
          </a:p>
        </p:txBody>
      </p:sp>
      <p:sp>
        <p:nvSpPr>
          <p:cNvPr id="613" name="Google Shape;613;p31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b" anchorCtr="0">
            <a:noAutofit/>
          </a:bodyPr>
          <a:lstStyle/>
          <a:p>
            <a:pPr defTabSz="939321">
              <a:defRPr/>
            </a:pPr>
            <a:fld id="{00000000-1234-1234-1234-123412341234}" type="slidenum">
              <a:rPr lang="en-US"/>
              <a:pPr defTabSz="939321">
                <a:defRPr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608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Heidi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Flawed structure and system.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Process of attrition across multiple semesters - either not passing or not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9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Heidi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way to see the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4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Heidi</a:t>
            </a:r>
          </a:p>
          <a:p>
            <a:r>
              <a:rPr lang="en-US" dirty="0"/>
              <a:t>CCD study – a real example of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Heidi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Deeply embedded inequities disproportionately harm Blacks, Latinx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often assigned to dev ed and do not get through.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Coreq as an equity strategy toward increased college completion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38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Heidi</a:t>
            </a:r>
          </a:p>
          <a:p>
            <a:r>
              <a:rPr lang="en-US" dirty="0"/>
              <a:t>Long term impact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32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Heidi</a:t>
            </a:r>
          </a:p>
          <a:p>
            <a:r>
              <a:rPr lang="en-US" dirty="0"/>
              <a:t>Introducing and implementing critical education research to the folks who need it</a:t>
            </a:r>
            <a:br>
              <a:rPr lang="en-US" dirty="0"/>
            </a:br>
            <a:r>
              <a:rPr lang="en-US" dirty="0"/>
              <a:t>classroom faculty, advisors, tutoring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Loretta</a:t>
            </a:r>
            <a:endParaRPr sz="1100" b="1" dirty="0"/>
          </a:p>
        </p:txBody>
      </p:sp>
      <p:sp>
        <p:nvSpPr>
          <p:cNvPr id="613" name="Google Shape;613;p31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b" anchorCtr="0">
            <a:noAutofit/>
          </a:bodyPr>
          <a:lstStyle/>
          <a:p>
            <a:pPr defTabSz="939321">
              <a:defRPr/>
            </a:pPr>
            <a:fld id="{00000000-1234-1234-1234-123412341234}" type="slidenum">
              <a:rPr lang="en-US"/>
              <a:pPr defTabSz="939321">
                <a:defRPr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35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Loretta</a:t>
            </a:r>
          </a:p>
          <a:p>
            <a:pPr marL="176123" indent="-176123">
              <a:buFont typeface="Arial"/>
              <a:buChar char="•"/>
            </a:pPr>
            <a:endParaRPr sz="1100" dirty="0"/>
          </a:p>
        </p:txBody>
      </p:sp>
      <p:sp>
        <p:nvSpPr>
          <p:cNvPr id="613" name="Google Shape;613;p31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b" anchorCtr="0">
            <a:noAutofit/>
          </a:bodyPr>
          <a:lstStyle/>
          <a:p>
            <a:pPr defTabSz="939321">
              <a:defRPr/>
            </a:pPr>
            <a:fld id="{00000000-1234-1234-1234-123412341234}" type="slidenum">
              <a:rPr lang="en-US"/>
              <a:pPr defTabSz="939321">
                <a:defRPr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486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t" anchorCtr="0">
            <a:noAutofit/>
          </a:bodyPr>
          <a:lstStyle/>
          <a:p>
            <a:pPr marL="176123" marR="0" lvl="0" indent="-1761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1" dirty="0"/>
              <a:t>Loretta</a:t>
            </a:r>
          </a:p>
          <a:p>
            <a:pPr marL="176123" indent="-176123">
              <a:buFont typeface="Arial"/>
              <a:buChar char="•"/>
            </a:pPr>
            <a:endParaRPr sz="1100" dirty="0"/>
          </a:p>
        </p:txBody>
      </p:sp>
      <p:sp>
        <p:nvSpPr>
          <p:cNvPr id="613" name="Google Shape;613;p31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17" tIns="46945" rIns="93917" bIns="46945" anchor="b" anchorCtr="0">
            <a:noAutofit/>
          </a:bodyPr>
          <a:lstStyle/>
          <a:p>
            <a:pPr defTabSz="939321">
              <a:defRPr/>
            </a:pPr>
            <a:fld id="{00000000-1234-1234-1234-123412341234}" type="slidenum">
              <a:rPr lang="en-US"/>
              <a:pPr defTabSz="939321">
                <a:defRPr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906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Loretta</a:t>
            </a:r>
          </a:p>
          <a:p>
            <a:r>
              <a:rPr lang="en-US" sz="1200" dirty="0"/>
              <a:t>Data is clear </a:t>
            </a:r>
            <a:r>
              <a:rPr lang="en-US" sz="1200" dirty="0">
                <a:sym typeface="Wingdings"/>
              </a:rPr>
              <a:t> Coreq WORKS!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1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Loretta</a:t>
            </a:r>
          </a:p>
          <a:p>
            <a:r>
              <a:rPr lang="en-US" sz="1200" dirty="0"/>
              <a:t>Data is clear </a:t>
            </a:r>
            <a:r>
              <a:rPr lang="en-US" sz="1200" dirty="0">
                <a:sym typeface="Wingdings"/>
              </a:rPr>
              <a:t> Coreq WORKS!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1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Loretta</a:t>
            </a:r>
            <a:endParaRPr lang="en-US" b="1" dirty="0"/>
          </a:p>
          <a:p>
            <a:r>
              <a:rPr lang="en-US" dirty="0"/>
              <a:t>Across all levels of academic preparation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3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Elizabeth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Elizabeth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Elizabeth</a:t>
            </a:r>
          </a:p>
          <a:p>
            <a:r>
              <a:rPr lang="en-US" sz="1200" dirty="0"/>
              <a:t>few students who start in developmental math ever earn a credential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1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Brandon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37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Elizabeth</a:t>
            </a:r>
          </a:p>
          <a:p>
            <a:r>
              <a:rPr lang="en-US" sz="1200" dirty="0"/>
              <a:t>few students who start in developmental math ever earn a credential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9F77-5D25-43BF-BC78-EA391C9C7E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8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9F77-5D25-43BF-BC78-EA391C9C7E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9F77-5D25-43BF-BC78-EA391C9C7E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9F77-5D25-43BF-BC78-EA391C9C7E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23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Brandon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Brandon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5E076-AD4E-4F1C-9792-6F1379F384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3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335E-1A96-5C4F-8CFE-0AF07917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82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37458"/>
            <a:ext cx="10972800" cy="910229"/>
          </a:xfrm>
        </p:spPr>
        <p:txBody>
          <a:bodyPr/>
          <a:lstStyle>
            <a:lvl1pPr>
              <a:defRPr sz="3200" baseline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Slide Title Calibri 32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13E8B-451C-8C40-B537-409390B06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09600" y="1393371"/>
            <a:ext cx="10972800" cy="4435929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Bullet line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56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9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4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4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08C1-5C6E-47A6-9BC0-90202CAB14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2AC7-910B-44CA-BE7D-4831CCF7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water, person, ball&#10;&#10;Description automatically generated">
            <a:extLst>
              <a:ext uri="{FF2B5EF4-FFF2-40B4-BE49-F238E27FC236}">
                <a16:creationId xmlns:a16="http://schemas.microsoft.com/office/drawing/2014/main" id="{32FA0342-566A-904D-8E37-86325C20D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25431" r="20166" b="26928"/>
          <a:stretch/>
        </p:blipFill>
        <p:spPr>
          <a:xfrm>
            <a:off x="2288652" y="446973"/>
            <a:ext cx="7221107" cy="5698046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F7F9AEE-9F7E-2049-B348-67F8319B2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476846"/>
            <a:ext cx="5359400" cy="1638300"/>
          </a:xfrm>
          <a:prstGeom prst="rect">
            <a:avLst/>
          </a:prstGeom>
        </p:spPr>
      </p:pic>
      <p:pic>
        <p:nvPicPr>
          <p:cNvPr id="11" name="Picture 4" descr="Image result for complete college america">
            <a:extLst>
              <a:ext uri="{FF2B5EF4-FFF2-40B4-BE49-F238E27FC236}">
                <a16:creationId xmlns:a16="http://schemas.microsoft.com/office/drawing/2014/main" id="{D54AF48F-4058-4315-8660-3888670A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1F0804D-8F10-41DE-A992-747D54FF5E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5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6A8694-BF6A-483D-8722-58E999AE3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8" y="1877467"/>
            <a:ext cx="10450383" cy="45726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14C4FF-E85C-4128-BA10-20758515C41F}"/>
              </a:ext>
            </a:extLst>
          </p:cNvPr>
          <p:cNvSpPr/>
          <p:nvPr/>
        </p:nvSpPr>
        <p:spPr>
          <a:xfrm>
            <a:off x="478486" y="1351624"/>
            <a:ext cx="11235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2F528B"/>
                </a:solidFill>
                <a:latin typeface="Helvetica" pitchFamily="2" charset="0"/>
              </a:rPr>
              <a:t>CCA Strategies</a:t>
            </a:r>
            <a:endParaRPr lang="en-US" sz="3200" i="1" dirty="0"/>
          </a:p>
        </p:txBody>
      </p:sp>
      <p:pic>
        <p:nvPicPr>
          <p:cNvPr id="7" name="Picture 4" descr="Image result for complete college america">
            <a:extLst>
              <a:ext uri="{FF2B5EF4-FFF2-40B4-BE49-F238E27FC236}">
                <a16:creationId xmlns:a16="http://schemas.microsoft.com/office/drawing/2014/main" id="{8D5BDC5E-FFA9-4DAF-ABB4-749B159D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2594666-08B6-487E-888B-86A933CA0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78574C-A612-45BC-B930-965DBE3E07FB}"/>
              </a:ext>
            </a:extLst>
          </p:cNvPr>
          <p:cNvGrpSpPr/>
          <p:nvPr/>
        </p:nvGrpSpPr>
        <p:grpSpPr>
          <a:xfrm>
            <a:off x="3901799" y="1585868"/>
            <a:ext cx="6606986" cy="4786812"/>
            <a:chOff x="3093460" y="988418"/>
            <a:chExt cx="7724775" cy="586958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22CB52B-E015-4ACE-98D8-6C69FE12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460" y="988418"/>
              <a:ext cx="7724775" cy="586958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F9D657B-7C4F-4753-9766-A704B6BDC159}"/>
                </a:ext>
              </a:extLst>
            </p:cNvPr>
            <p:cNvSpPr/>
            <p:nvPr/>
          </p:nvSpPr>
          <p:spPr>
            <a:xfrm>
              <a:off x="4305300" y="1421903"/>
              <a:ext cx="1790700" cy="31218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4" descr="Image result for complete college america">
            <a:extLst>
              <a:ext uri="{FF2B5EF4-FFF2-40B4-BE49-F238E27FC236}">
                <a16:creationId xmlns:a16="http://schemas.microsoft.com/office/drawing/2014/main" id="{0A7FE053-C536-4A52-B6A0-B288C851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2E5082AF-655B-45B0-9CFE-07D3049A92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0DC8BF7-C4A4-45B5-87EC-DD30E0C3A10E}"/>
              </a:ext>
            </a:extLst>
          </p:cNvPr>
          <p:cNvSpPr txBox="1">
            <a:spLocks/>
          </p:cNvSpPr>
          <p:nvPr/>
        </p:nvSpPr>
        <p:spPr>
          <a:xfrm>
            <a:off x="677829" y="1598219"/>
            <a:ext cx="2705727" cy="67632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Us!!</a:t>
            </a: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0A6BA2C7-A0C9-435B-9BF9-2C51DDE7D9B3}"/>
              </a:ext>
            </a:extLst>
          </p:cNvPr>
          <p:cNvSpPr/>
          <p:nvPr/>
        </p:nvSpPr>
        <p:spPr>
          <a:xfrm rot="21375273">
            <a:off x="1771822" y="2072813"/>
            <a:ext cx="6944062" cy="522532"/>
          </a:xfrm>
          <a:prstGeom prst="curvedUpArrow">
            <a:avLst>
              <a:gd name="adj1" fmla="val 0"/>
              <a:gd name="adj2" fmla="val 36169"/>
              <a:gd name="adj3" fmla="val 1466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563C06-1819-48EB-B5BC-A305C205929B}"/>
              </a:ext>
            </a:extLst>
          </p:cNvPr>
          <p:cNvSpPr/>
          <p:nvPr/>
        </p:nvSpPr>
        <p:spPr>
          <a:xfrm>
            <a:off x="3166373" y="942071"/>
            <a:ext cx="660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2F528B"/>
                </a:solidFill>
                <a:latin typeface="Helvetica" pitchFamily="2" charset="0"/>
              </a:rPr>
              <a:t>www.completecollege.org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0960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624;p74">
            <a:extLst>
              <a:ext uri="{FF2B5EF4-FFF2-40B4-BE49-F238E27FC236}">
                <a16:creationId xmlns:a16="http://schemas.microsoft.com/office/drawing/2014/main" id="{A5F928EB-DD94-944C-8890-985A282F98AB}"/>
              </a:ext>
            </a:extLst>
          </p:cNvPr>
          <p:cNvCxnSpPr>
            <a:cxnSpLocks/>
          </p:cNvCxnSpPr>
          <p:nvPr/>
        </p:nvCxnSpPr>
        <p:spPr>
          <a:xfrm flipH="1">
            <a:off x="3765398" y="3164898"/>
            <a:ext cx="941109" cy="65721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" name="Google Shape;624;p74">
            <a:extLst>
              <a:ext uri="{FF2B5EF4-FFF2-40B4-BE49-F238E27FC236}">
                <a16:creationId xmlns:a16="http://schemas.microsoft.com/office/drawing/2014/main" id="{EE9ADA09-7BFD-084E-ACC5-030DBBD8E6DF}"/>
              </a:ext>
            </a:extLst>
          </p:cNvPr>
          <p:cNvCxnSpPr>
            <a:cxnSpLocks/>
          </p:cNvCxnSpPr>
          <p:nvPr/>
        </p:nvCxnSpPr>
        <p:spPr>
          <a:xfrm>
            <a:off x="7467553" y="3167068"/>
            <a:ext cx="771133" cy="53532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9CA6B2C-EE04-4349-AC84-B05185F41A87}"/>
              </a:ext>
            </a:extLst>
          </p:cNvPr>
          <p:cNvSpPr>
            <a:spLocks noChangeAspect="1"/>
          </p:cNvSpPr>
          <p:nvPr/>
        </p:nvSpPr>
        <p:spPr>
          <a:xfrm>
            <a:off x="779692" y="3015405"/>
            <a:ext cx="3657600" cy="36576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302BF9-FB26-204B-922D-29BD25B80F1B}"/>
              </a:ext>
            </a:extLst>
          </p:cNvPr>
          <p:cNvSpPr>
            <a:spLocks noChangeAspect="1"/>
          </p:cNvSpPr>
          <p:nvPr/>
        </p:nvSpPr>
        <p:spPr>
          <a:xfrm>
            <a:off x="4267198" y="184995"/>
            <a:ext cx="3657600" cy="36576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4434D6-9C22-3F4F-A301-258C453AFE1E}"/>
              </a:ext>
            </a:extLst>
          </p:cNvPr>
          <p:cNvSpPr>
            <a:spLocks noChangeAspect="1"/>
          </p:cNvSpPr>
          <p:nvPr/>
        </p:nvSpPr>
        <p:spPr>
          <a:xfrm>
            <a:off x="7778548" y="3015405"/>
            <a:ext cx="3657600" cy="36576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491BB36-D49A-6B40-8720-96C9AE62B6C3}"/>
              </a:ext>
            </a:extLst>
          </p:cNvPr>
          <p:cNvSpPr/>
          <p:nvPr/>
        </p:nvSpPr>
        <p:spPr>
          <a:xfrm>
            <a:off x="3962333" y="540251"/>
            <a:ext cx="4267329" cy="2057621"/>
          </a:xfrm>
          <a:prstGeom prst="roundRect">
            <a:avLst>
              <a:gd name="adj" fmla="val 74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Strong Start Oregon</a:t>
            </a:r>
            <a:endParaRPr lang="en-US" sz="105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Launch Meeting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941B61-754B-A049-8E84-56C8780EFF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3421" y="5048975"/>
            <a:ext cx="1380947" cy="1065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18E65B-D321-E045-90BD-6747DBCC9B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999" y="4311338"/>
            <a:ext cx="1380947" cy="10657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26876E-414D-5B4C-9BCA-747E1710B161}"/>
              </a:ext>
            </a:extLst>
          </p:cNvPr>
          <p:cNvSpPr/>
          <p:nvPr/>
        </p:nvSpPr>
        <p:spPr>
          <a:xfrm flipH="1">
            <a:off x="2239482" y="3702396"/>
            <a:ext cx="1817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Franklin Gothic Medium" panose="020B0603020102020204" pitchFamily="34" charset="0"/>
              </a:rPr>
              <a:t>Math Faculty Design Teams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8C236-D01D-8F42-B1C5-6E19DE7D0C2D}"/>
              </a:ext>
            </a:extLst>
          </p:cNvPr>
          <p:cNvSpPr/>
          <p:nvPr/>
        </p:nvSpPr>
        <p:spPr>
          <a:xfrm flipH="1">
            <a:off x="8080156" y="3857240"/>
            <a:ext cx="3371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Campus Implementation Teams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DC0561-E980-3C43-9077-73900CF582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340" y="2220187"/>
            <a:ext cx="1380744" cy="10655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F4F9992-6748-384D-82B3-F557402215D1}"/>
              </a:ext>
            </a:extLst>
          </p:cNvPr>
          <p:cNvSpPr/>
          <p:nvPr/>
        </p:nvSpPr>
        <p:spPr>
          <a:xfrm>
            <a:off x="4550144" y="4415341"/>
            <a:ext cx="314412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54982"/>
                </a:solidFill>
                <a:latin typeface="Franklin Gothic Medium" panose="020B0603020102020204" pitchFamily="34" charset="0"/>
              </a:rPr>
              <a:t>Scaling </a:t>
            </a:r>
          </a:p>
          <a:p>
            <a:pPr algn="ctr"/>
            <a:r>
              <a:rPr lang="en-US" sz="2400" dirty="0">
                <a:solidFill>
                  <a:srgbClr val="154982"/>
                </a:solidFill>
                <a:latin typeface="Franklin Gothic Medium" panose="020B0603020102020204" pitchFamily="34" charset="0"/>
              </a:rPr>
              <a:t>Corequisite Support </a:t>
            </a:r>
          </a:p>
          <a:p>
            <a:pPr algn="ctr"/>
            <a:r>
              <a:rPr lang="en-US" sz="2400" dirty="0">
                <a:solidFill>
                  <a:srgbClr val="154982"/>
                </a:solidFill>
                <a:latin typeface="Franklin Gothic Medium" panose="020B0603020102020204" pitchFamily="34" charset="0"/>
              </a:rPr>
              <a:t>for Math</a:t>
            </a:r>
          </a:p>
          <a:p>
            <a:pPr algn="ctr"/>
            <a:endParaRPr lang="en-US" sz="2400" dirty="0">
              <a:solidFill>
                <a:srgbClr val="154982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2400" dirty="0">
                <a:solidFill>
                  <a:srgbClr val="154982"/>
                </a:solidFill>
                <a:latin typeface="Franklin Gothic Medium" panose="020B0603020102020204" pitchFamily="34" charset="0"/>
              </a:rPr>
              <a:t>CCA + Content Experts</a:t>
            </a:r>
            <a:endParaRPr lang="en-US" sz="3200" dirty="0">
              <a:solidFill>
                <a:srgbClr val="15498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Picture 4" descr="Image result for complete college america">
            <a:extLst>
              <a:ext uri="{FF2B5EF4-FFF2-40B4-BE49-F238E27FC236}">
                <a16:creationId xmlns:a16="http://schemas.microsoft.com/office/drawing/2014/main" id="{4CB22A00-1457-48B2-A88C-B03C1ABC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3A848CDB-1E71-4615-994D-79673190D6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8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complete college america">
            <a:extLst>
              <a:ext uri="{FF2B5EF4-FFF2-40B4-BE49-F238E27FC236}">
                <a16:creationId xmlns:a16="http://schemas.microsoft.com/office/drawing/2014/main" id="{ADC9CAD4-642E-4160-A4DA-A8D802CC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CF0D344-3B5E-4411-85E8-0F019B9C5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7BB804A1-598D-4B90-862F-986773FF3B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89"/>
          <a:stretch/>
        </p:blipFill>
        <p:spPr>
          <a:xfrm>
            <a:off x="730478" y="1495424"/>
            <a:ext cx="10731043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complete college america">
            <a:extLst>
              <a:ext uri="{FF2B5EF4-FFF2-40B4-BE49-F238E27FC236}">
                <a16:creationId xmlns:a16="http://schemas.microsoft.com/office/drawing/2014/main" id="{ADC9CAD4-642E-4160-A4DA-A8D802CC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CF0D344-3B5E-4411-85E8-0F019B9C5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7BB804A1-598D-4B90-862F-986773FF3B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9" b="11173"/>
          <a:stretch/>
        </p:blipFill>
        <p:spPr>
          <a:xfrm>
            <a:off x="711662" y="1134732"/>
            <a:ext cx="10768675" cy="5227968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0F5FB57F-32D4-40AD-96DF-AF196588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94355" r="16034" b="1939"/>
          <a:stretch/>
        </p:blipFill>
        <p:spPr>
          <a:xfrm>
            <a:off x="1941400" y="6362700"/>
            <a:ext cx="8309200" cy="3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9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9A2A48-32A5-264C-B0AF-5740AACB3C12}"/>
              </a:ext>
            </a:extLst>
          </p:cNvPr>
          <p:cNvGrpSpPr/>
          <p:nvPr/>
        </p:nvGrpSpPr>
        <p:grpSpPr>
          <a:xfrm>
            <a:off x="10704979" y="0"/>
            <a:ext cx="1506071" cy="766483"/>
            <a:chOff x="10704979" y="0"/>
            <a:chExt cx="1506071" cy="7664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F983E1-6F8C-0A47-9123-DFBBAB711C1F}"/>
                </a:ext>
              </a:extLst>
            </p:cNvPr>
            <p:cNvSpPr/>
            <p:nvPr/>
          </p:nvSpPr>
          <p:spPr>
            <a:xfrm>
              <a:off x="10704979" y="0"/>
              <a:ext cx="1506071" cy="76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Image result for complete college america">
              <a:extLst>
                <a:ext uri="{FF2B5EF4-FFF2-40B4-BE49-F238E27FC236}">
                  <a16:creationId xmlns:a16="http://schemas.microsoft.com/office/drawing/2014/main" id="{E30C09CA-A415-2D49-9459-332560023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395" y="100174"/>
              <a:ext cx="1199473" cy="535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1FF17C7-8EC5-6843-99E7-2AE91FA69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9"/>
          <a:stretch/>
        </p:blipFill>
        <p:spPr>
          <a:xfrm>
            <a:off x="0" y="0"/>
            <a:ext cx="2704289" cy="658611"/>
          </a:xfrm>
          <a:prstGeom prst="rect">
            <a:avLst/>
          </a:prstGeom>
        </p:spPr>
      </p:pic>
      <p:pic>
        <p:nvPicPr>
          <p:cNvPr id="12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8585B5E-D1E4-4FD4-A4F7-987CDD0C2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4317"/>
          <a:stretch/>
        </p:blipFill>
        <p:spPr>
          <a:xfrm>
            <a:off x="2457883" y="766483"/>
            <a:ext cx="9753167" cy="5991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91D3C-0AD3-604F-9492-26C9E118BE8F}"/>
              </a:ext>
            </a:extLst>
          </p:cNvPr>
          <p:cNvSpPr txBox="1"/>
          <p:nvPr/>
        </p:nvSpPr>
        <p:spPr>
          <a:xfrm>
            <a:off x="136955" y="2366960"/>
            <a:ext cx="2237873" cy="35086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r>
              <a:rPr lang="en-US" sz="2400" dirty="0">
                <a:solidFill>
                  <a:srgbClr val="00B294"/>
                </a:solidFill>
              </a:rPr>
              <a:t>You are not the problem.</a:t>
            </a:r>
          </a:p>
          <a:p>
            <a:endParaRPr lang="en-US" sz="2400" dirty="0">
              <a:solidFill>
                <a:srgbClr val="D3D2D1"/>
              </a:solidFill>
            </a:endParaRPr>
          </a:p>
          <a:p>
            <a:r>
              <a:rPr lang="en-US" sz="2400" dirty="0">
                <a:solidFill>
                  <a:srgbClr val="DA1320"/>
                </a:solidFill>
              </a:rPr>
              <a:t>The system is the problem.</a:t>
            </a:r>
          </a:p>
          <a:p>
            <a:endParaRPr lang="en-US" sz="2400" dirty="0">
              <a:solidFill>
                <a:srgbClr val="D3D2D1"/>
              </a:solidFill>
            </a:endParaRPr>
          </a:p>
          <a:p>
            <a:r>
              <a:rPr lang="en-US" sz="2400" dirty="0">
                <a:solidFill>
                  <a:srgbClr val="9E5CA6"/>
                </a:solidFill>
              </a:rPr>
              <a:t>You are </a:t>
            </a:r>
            <a:br>
              <a:rPr lang="en-US" sz="2400" dirty="0">
                <a:solidFill>
                  <a:srgbClr val="9E5CA6"/>
                </a:solidFill>
              </a:rPr>
            </a:br>
            <a:r>
              <a:rPr lang="en-US" sz="2400" dirty="0">
                <a:solidFill>
                  <a:srgbClr val="9E5CA6"/>
                </a:solidFill>
              </a:rPr>
              <a:t>the solution.</a:t>
            </a:r>
          </a:p>
        </p:txBody>
      </p:sp>
    </p:spTree>
    <p:extLst>
      <p:ext uri="{BB962C8B-B14F-4D97-AF65-F5344CB8AC3E}">
        <p14:creationId xmlns:p14="http://schemas.microsoft.com/office/powerpoint/2010/main" val="355131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9A2A48-32A5-264C-B0AF-5740AACB3C12}"/>
              </a:ext>
            </a:extLst>
          </p:cNvPr>
          <p:cNvGrpSpPr/>
          <p:nvPr/>
        </p:nvGrpSpPr>
        <p:grpSpPr>
          <a:xfrm>
            <a:off x="10704979" y="0"/>
            <a:ext cx="1506071" cy="766483"/>
            <a:chOff x="10704979" y="0"/>
            <a:chExt cx="1506071" cy="7664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F983E1-6F8C-0A47-9123-DFBBAB711C1F}"/>
                </a:ext>
              </a:extLst>
            </p:cNvPr>
            <p:cNvSpPr/>
            <p:nvPr/>
          </p:nvSpPr>
          <p:spPr>
            <a:xfrm>
              <a:off x="10704979" y="0"/>
              <a:ext cx="1506071" cy="76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Image result for complete college america">
              <a:extLst>
                <a:ext uri="{FF2B5EF4-FFF2-40B4-BE49-F238E27FC236}">
                  <a16:creationId xmlns:a16="http://schemas.microsoft.com/office/drawing/2014/main" id="{E30C09CA-A415-2D49-9459-332560023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395" y="100174"/>
              <a:ext cx="1199473" cy="535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1FF17C7-8EC5-6843-99E7-2AE91FA69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9"/>
          <a:stretch/>
        </p:blipFill>
        <p:spPr>
          <a:xfrm>
            <a:off x="0" y="0"/>
            <a:ext cx="2704289" cy="658611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B6AF2EA1-6FDC-4A51-BE41-454257754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9" y="1000716"/>
            <a:ext cx="10234862" cy="57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7ED04E-6CC4-FB4A-8F62-4371818F7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0"/>
          <a:stretch/>
        </p:blipFill>
        <p:spPr>
          <a:xfrm>
            <a:off x="2762655" y="888889"/>
            <a:ext cx="8229488" cy="5800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1AB04-AAF8-4642-9547-D83A09AF31A8}"/>
              </a:ext>
            </a:extLst>
          </p:cNvPr>
          <p:cNvSpPr txBox="1"/>
          <p:nvPr/>
        </p:nvSpPr>
        <p:spPr>
          <a:xfrm>
            <a:off x="420235" y="1883029"/>
            <a:ext cx="2011680" cy="4206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274320" tIns="0" rIns="274320" bIns="0" rtlCol="0" anchor="ctr" anchorCtr="0">
            <a:spAutoFit/>
          </a:bodyPr>
          <a:lstStyle/>
          <a:p>
            <a:r>
              <a:rPr lang="en-US" sz="2400" dirty="0"/>
              <a:t>How one college improved student success through coreq support </a:t>
            </a:r>
            <a:br>
              <a:rPr lang="en-US" sz="2400" dirty="0"/>
            </a:br>
            <a:r>
              <a:rPr lang="en-US" sz="2400" dirty="0"/>
              <a:t>at scale </a:t>
            </a:r>
          </a:p>
        </p:txBody>
      </p:sp>
      <p:pic>
        <p:nvPicPr>
          <p:cNvPr id="10" name="Picture 4" descr="Image result for complete college america">
            <a:extLst>
              <a:ext uri="{FF2B5EF4-FFF2-40B4-BE49-F238E27FC236}">
                <a16:creationId xmlns:a16="http://schemas.microsoft.com/office/drawing/2014/main" id="{9D8DAE2F-5686-48A9-A504-FC0930DB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A6D4CBF-541C-49BF-BDD6-D65CBAEA03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complete college america">
            <a:extLst>
              <a:ext uri="{FF2B5EF4-FFF2-40B4-BE49-F238E27FC236}">
                <a16:creationId xmlns:a16="http://schemas.microsoft.com/office/drawing/2014/main" id="{8E841D45-6EBB-435F-A9A6-77D856C6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FD528C0-F64F-4A6F-ADDE-97A6B2AC7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49036AE5-1C54-461B-A7C4-CFC4C2EAE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4" y="725521"/>
            <a:ext cx="10651957" cy="59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21AB04-AAF8-4642-9547-D83A09AF31A8}"/>
              </a:ext>
            </a:extLst>
          </p:cNvPr>
          <p:cNvSpPr txBox="1"/>
          <p:nvPr/>
        </p:nvSpPr>
        <p:spPr>
          <a:xfrm>
            <a:off x="364146" y="1398424"/>
            <a:ext cx="3446817" cy="48628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r>
              <a:rPr lang="en-US" sz="2000"/>
              <a:t>“The corequisite group not only demonstrated</a:t>
            </a:r>
            <a:br>
              <a:rPr lang="en-US" sz="2000"/>
            </a:br>
            <a:r>
              <a:rPr lang="en-US" sz="2000" b="1">
                <a:solidFill>
                  <a:srgbClr val="0070C0"/>
                </a:solidFill>
              </a:rPr>
              <a:t>significantly higher quantitative course pass</a:t>
            </a:r>
            <a:br>
              <a:rPr lang="en-US" sz="2000" b="1">
                <a:solidFill>
                  <a:srgbClr val="0070C0"/>
                </a:solidFill>
              </a:rPr>
            </a:br>
            <a:r>
              <a:rPr lang="en-US" sz="2000"/>
              <a:t>rates but also success in many other disciplines, as well as </a:t>
            </a:r>
            <a:br>
              <a:rPr lang="en-US" sz="2000"/>
            </a:br>
            <a:r>
              <a:rPr lang="en-US" sz="2000" b="1">
                <a:solidFill>
                  <a:srgbClr val="0070C0"/>
                </a:solidFill>
              </a:rPr>
              <a:t>significantly higher graduation rates</a:t>
            </a:r>
            <a:r>
              <a:rPr lang="en-US" sz="2000"/>
              <a:t>. </a:t>
            </a:r>
            <a:br>
              <a:rPr lang="en-US" sz="2000"/>
            </a:br>
            <a:r>
              <a:rPr lang="en-US" sz="2000"/>
              <a:t>…corequisite mathematics remediation can result in greater student success than is obtained with traditional remediation.”</a:t>
            </a:r>
            <a:endParaRPr lang="en-US" sz="2000" dirty="0"/>
          </a:p>
        </p:txBody>
      </p:sp>
      <p:pic>
        <p:nvPicPr>
          <p:cNvPr id="10" name="Picture 4" descr="Image result for complete college america">
            <a:extLst>
              <a:ext uri="{FF2B5EF4-FFF2-40B4-BE49-F238E27FC236}">
                <a16:creationId xmlns:a16="http://schemas.microsoft.com/office/drawing/2014/main" id="{FE9A0DB1-C82E-4B99-878D-76384F42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582C3A8-8FA1-47A1-A29F-59341BFDF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D4AA3-4A71-4AF7-8105-AC3BBA744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159" y="1398424"/>
            <a:ext cx="7687695" cy="4862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6E4E68-4BDD-4433-A876-9C7D8E69F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375" y="1872917"/>
            <a:ext cx="2377440" cy="13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2E9EE2BD-7D94-FE46-8809-FEE6655258FB}"/>
              </a:ext>
            </a:extLst>
          </p:cNvPr>
          <p:cNvSpPr/>
          <p:nvPr/>
        </p:nvSpPr>
        <p:spPr>
          <a:xfrm>
            <a:off x="0" y="5866278"/>
            <a:ext cx="12211050" cy="9917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8C236-D01D-8F42-B1C5-6E19DE7D0C2D}"/>
              </a:ext>
            </a:extLst>
          </p:cNvPr>
          <p:cNvSpPr/>
          <p:nvPr/>
        </p:nvSpPr>
        <p:spPr>
          <a:xfrm flipH="1">
            <a:off x="5115685" y="1905504"/>
            <a:ext cx="56078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Welcome 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CCA Intro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Understanding the Problem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Coreq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 101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#CoreqWorks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Oregon Data</a:t>
            </a:r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4A7BE57-8906-6B47-8A5D-C08F722A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9" y="1501522"/>
            <a:ext cx="2763805" cy="3854953"/>
          </a:xfrm>
          <a:prstGeom prst="rect">
            <a:avLst/>
          </a:prstGeom>
        </p:spPr>
      </p:pic>
      <p:pic>
        <p:nvPicPr>
          <p:cNvPr id="11" name="Picture 4" descr="Image result for complete college america">
            <a:extLst>
              <a:ext uri="{FF2B5EF4-FFF2-40B4-BE49-F238E27FC236}">
                <a16:creationId xmlns:a16="http://schemas.microsoft.com/office/drawing/2014/main" id="{C9925C96-77AA-4213-8642-4A095626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448FC37-B324-4BCF-AF1E-6174B0625C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>
            <a:extLst>
              <a:ext uri="{FF2B5EF4-FFF2-40B4-BE49-F238E27FC236}">
                <a16:creationId xmlns:a16="http://schemas.microsoft.com/office/drawing/2014/main" id="{CBF826FA-DFE5-BE45-B7CF-E0F8A188871C}"/>
              </a:ext>
            </a:extLst>
          </p:cNvPr>
          <p:cNvSpPr/>
          <p:nvPr/>
        </p:nvSpPr>
        <p:spPr>
          <a:xfrm rot="1757773">
            <a:off x="6921866" y="1424902"/>
            <a:ext cx="4303316" cy="5772894"/>
          </a:xfrm>
          <a:prstGeom prst="moon">
            <a:avLst>
              <a:gd name="adj" fmla="val 22116"/>
            </a:avLst>
          </a:prstGeom>
          <a:solidFill>
            <a:srgbClr val="FFF4D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648CC-0FBD-47A2-83F6-4D9B97C7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6" y="15581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54982"/>
                </a:solidFill>
              </a:rPr>
              <a:t>Shifting the Institutional Narrative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04AE6-6CB3-E644-A624-FFE5FE1630B6}"/>
              </a:ext>
            </a:extLst>
          </p:cNvPr>
          <p:cNvSpPr/>
          <p:nvPr/>
        </p:nvSpPr>
        <p:spPr>
          <a:xfrm>
            <a:off x="2432743" y="3148970"/>
            <a:ext cx="93016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Migrating away from “Is this student college ready?”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Adopting “Is our college student ready?”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8295B-B09E-874F-B116-4D79F0DA72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586" y="2736623"/>
            <a:ext cx="2008560" cy="1877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7E8FE6-3E8F-2347-B316-5451F27640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523" y="3782907"/>
            <a:ext cx="2660874" cy="2487168"/>
          </a:xfrm>
          <a:prstGeom prst="rect">
            <a:avLst/>
          </a:prstGeom>
        </p:spPr>
      </p:pic>
      <p:pic>
        <p:nvPicPr>
          <p:cNvPr id="12" name="Picture 4" descr="Image result for complete college america">
            <a:extLst>
              <a:ext uri="{FF2B5EF4-FFF2-40B4-BE49-F238E27FC236}">
                <a16:creationId xmlns:a16="http://schemas.microsoft.com/office/drawing/2014/main" id="{9F110050-BB45-4FF3-A37F-E5F78270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E7FA091-307D-4B01-866E-1E04E0DC22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B5302D-A425-624B-95B3-FF58503A765B}"/>
              </a:ext>
            </a:extLst>
          </p:cNvPr>
          <p:cNvSpPr/>
          <p:nvPr/>
        </p:nvSpPr>
        <p:spPr>
          <a:xfrm>
            <a:off x="0" y="900773"/>
            <a:ext cx="12192000" cy="174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605F3-E6D4-CF41-8B76-7102721E368E}"/>
              </a:ext>
            </a:extLst>
          </p:cNvPr>
          <p:cNvSpPr/>
          <p:nvPr/>
        </p:nvSpPr>
        <p:spPr>
          <a:xfrm>
            <a:off x="0" y="1524101"/>
            <a:ext cx="12192000" cy="39606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0ED9A-898B-A949-8E4F-299A14B79BA1}"/>
              </a:ext>
            </a:extLst>
          </p:cNvPr>
          <p:cNvSpPr/>
          <p:nvPr/>
        </p:nvSpPr>
        <p:spPr>
          <a:xfrm>
            <a:off x="0" y="1499067"/>
            <a:ext cx="12192000" cy="39856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0D3594-AB5F-E746-9D16-68607E0CF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364599"/>
              </p:ext>
            </p:extLst>
          </p:nvPr>
        </p:nvGraphicFramePr>
        <p:xfrm>
          <a:off x="561109" y="1607335"/>
          <a:ext cx="11069782" cy="3793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4891">
                  <a:extLst>
                    <a:ext uri="{9D8B030D-6E8A-4147-A177-3AD203B41FA5}">
                      <a16:colId xmlns:a16="http://schemas.microsoft.com/office/drawing/2014/main" val="750164354"/>
                    </a:ext>
                  </a:extLst>
                </a:gridCol>
                <a:gridCol w="5534891">
                  <a:extLst>
                    <a:ext uri="{9D8B030D-6E8A-4147-A177-3AD203B41FA5}">
                      <a16:colId xmlns:a16="http://schemas.microsoft.com/office/drawing/2014/main" val="3827214763"/>
                    </a:ext>
                  </a:extLst>
                </a:gridCol>
              </a:tblGrid>
              <a:tr h="7736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154982"/>
                          </a:solidFill>
                        </a:rPr>
                        <a:t>College-level Course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 depth, rigor, and expectations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92197"/>
                  </a:ext>
                </a:extLst>
              </a:tr>
              <a:tr h="30195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154982"/>
                          </a:solidFill>
                        </a:rPr>
                        <a:t>Corequisite Course</a:t>
                      </a:r>
                    </a:p>
                    <a:p>
                      <a:pPr marL="409575" lvl="0" indent="-233363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flexibility in structure and pacing</a:t>
                      </a:r>
                    </a:p>
                    <a:p>
                      <a:pPr marL="409575" lvl="0" indent="-233363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Addresses student needs in college-level course</a:t>
                      </a:r>
                      <a:endParaRPr lang="en-US" dirty="0"/>
                    </a:p>
                    <a:p>
                      <a:pPr marL="409575" lvl="0" indent="-233363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Mini-lectures, small group work, inquiry-based problems, individual attention</a:t>
                      </a:r>
                    </a:p>
                    <a:p>
                      <a:pPr marL="409575" lvl="0" indent="-233363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Metacognition, math literacy, academic &amp; non-academic success strategies</a:t>
                      </a:r>
                      <a:endParaRPr lang="en-US" sz="2400" dirty="0"/>
                    </a:p>
                  </a:txBody>
                  <a:tcPr marT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154982"/>
                          </a:solidFill>
                        </a:rPr>
                        <a:t>Pedagogical Approach</a:t>
                      </a:r>
                    </a:p>
                    <a:p>
                      <a:pPr marL="409575" lvl="0" indent="-233363" algn="r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 in gaps in background knowledge</a:t>
                      </a:r>
                    </a:p>
                    <a:p>
                      <a:pPr marL="409575" lvl="0" indent="-233363" algn="r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Reviews material previously learned</a:t>
                      </a:r>
                    </a:p>
                    <a:p>
                      <a:pPr marL="409575" lvl="0" indent="-233363" algn="r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Preview upcoming topics for the college-level course</a:t>
                      </a:r>
                    </a:p>
                    <a:p>
                      <a:pPr marL="409575" lvl="0" indent="-233363" algn="r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the college-level course instruction</a:t>
                      </a:r>
                    </a:p>
                    <a:p>
                      <a:pPr marL="409575" lvl="0" indent="-233363" algn="r" font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Supplemental resources and materials</a:t>
                      </a:r>
                      <a:endParaRPr lang="en-US" sz="2400" dirty="0"/>
                    </a:p>
                  </a:txBody>
                  <a:tcPr marT="18288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4476452"/>
                  </a:ext>
                </a:extLst>
              </a:tr>
            </a:tbl>
          </a:graphicData>
        </a:graphic>
      </p:graphicFrame>
      <p:pic>
        <p:nvPicPr>
          <p:cNvPr id="11" name="Picture 4" descr="Image result for complete college america">
            <a:extLst>
              <a:ext uri="{FF2B5EF4-FFF2-40B4-BE49-F238E27FC236}">
                <a16:creationId xmlns:a16="http://schemas.microsoft.com/office/drawing/2014/main" id="{D8336A24-AC5A-4139-B58B-6F129B03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E754F65-6B25-4E42-BD91-CB6C9CB8B3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76916-1A90-9E41-98CC-5541BB9E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" y="2256725"/>
            <a:ext cx="2540000" cy="25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F4DEF8-9BEC-B340-87AE-3E7D72747B12}"/>
              </a:ext>
            </a:extLst>
          </p:cNvPr>
          <p:cNvSpPr/>
          <p:nvPr/>
        </p:nvSpPr>
        <p:spPr>
          <a:xfrm>
            <a:off x="2456873" y="1045455"/>
            <a:ext cx="506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154982"/>
                </a:solidFill>
              </a:rPr>
              <a:t>Foundational Considerations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02426A-F554-1546-B6EB-28C1B3136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20543"/>
              </p:ext>
            </p:extLst>
          </p:nvPr>
        </p:nvGraphicFramePr>
        <p:xfrm>
          <a:off x="2608517" y="1906631"/>
          <a:ext cx="9570386" cy="42518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70386">
                  <a:extLst>
                    <a:ext uri="{9D8B030D-6E8A-4147-A177-3AD203B41FA5}">
                      <a16:colId xmlns:a16="http://schemas.microsoft.com/office/drawing/2014/main" val="592433329"/>
                    </a:ext>
                  </a:extLst>
                </a:gridCol>
              </a:tblGrid>
              <a:tr h="1139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Students, regardless of race, ethnicity, socioeconomic status, or familial educational achievement, have equal opportunities to access and complete college.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65966"/>
                  </a:ext>
                </a:extLst>
              </a:tr>
              <a:tr h="819882">
                <a:tc>
                  <a:txBody>
                    <a:bodyPr/>
                    <a:lstStyle/>
                    <a:p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Colleges welcome, invest in, and support students through on-time completion.</a:t>
                      </a:r>
                      <a:endParaRPr lang="en-US" sz="2200" b="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48408"/>
                  </a:ext>
                </a:extLst>
              </a:tr>
              <a:tr h="733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can be successful with the right institutional models of support.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95231"/>
                  </a:ext>
                </a:extLst>
              </a:tr>
              <a:tr h="155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Moving beyond a deficit model focused on what academic skills students lack, a growth mindset  recognizes student potential for success, particularly for those who are disproportionally placed into a remedial courses.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10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A1EB772-B674-064B-AEA2-2072E61BD8CE}"/>
              </a:ext>
            </a:extLst>
          </p:cNvPr>
          <p:cNvSpPr/>
          <p:nvPr/>
        </p:nvSpPr>
        <p:spPr>
          <a:xfrm>
            <a:off x="10704979" y="0"/>
            <a:ext cx="1506071" cy="76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Image result for complete college america">
            <a:extLst>
              <a:ext uri="{FF2B5EF4-FFF2-40B4-BE49-F238E27FC236}">
                <a16:creationId xmlns:a16="http://schemas.microsoft.com/office/drawing/2014/main" id="{403FA0D6-C7FA-C54F-BEC9-20591B08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395" y="100174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1606FDB-D435-9948-8135-07C491C003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152799"/>
            <a:ext cx="2893348" cy="6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F4DEF8-9BEC-B340-87AE-3E7D72747B12}"/>
              </a:ext>
            </a:extLst>
          </p:cNvPr>
          <p:cNvSpPr/>
          <p:nvPr/>
        </p:nvSpPr>
        <p:spPr>
          <a:xfrm>
            <a:off x="4523251" y="707454"/>
            <a:ext cx="506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154982"/>
                </a:solidFill>
              </a:rPr>
              <a:t>Foundational Considerations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02426A-F554-1546-B6EB-28C1B3136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19759"/>
              </p:ext>
            </p:extLst>
          </p:nvPr>
        </p:nvGraphicFramePr>
        <p:xfrm>
          <a:off x="0" y="1673165"/>
          <a:ext cx="9570386" cy="44596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70386">
                  <a:extLst>
                    <a:ext uri="{9D8B030D-6E8A-4147-A177-3AD203B41FA5}">
                      <a16:colId xmlns:a16="http://schemas.microsoft.com/office/drawing/2014/main" val="592433329"/>
                    </a:ext>
                  </a:extLst>
                </a:gridCol>
              </a:tblGrid>
              <a:tr h="11120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remediation is not access to college. Enrollment in gateway courses and corequisite support should be the default placement for students.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65966"/>
                  </a:ext>
                </a:extLst>
              </a:tr>
              <a:tr h="11216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needing additional support should be provided assistance as a corequisite, not a prerequisite, within the context of the gateway college‐level course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="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48408"/>
                  </a:ext>
                </a:extLst>
              </a:tr>
              <a:tr h="1181201">
                <a:tc>
                  <a:txBody>
                    <a:bodyPr/>
                    <a:lstStyle/>
                    <a:p>
                      <a:pPr marR="0" lvl="0" algn="r">
                        <a:spcAft>
                          <a:spcPts val="1200"/>
                        </a:spcAft>
                        <a:buSzPts val="800"/>
                      </a:pPr>
                      <a:r>
                        <a:rPr lang="en-US" sz="22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Completion of a set of gateway courses is a critical measure of success toward college completion and should be completed in the first year of college.</a:t>
                      </a:r>
                      <a:endParaRPr lang="en-US" sz="2200" dirty="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95231"/>
                  </a:ext>
                </a:extLst>
              </a:tr>
              <a:tr h="1044709">
                <a:tc>
                  <a:txBody>
                    <a:bodyPr/>
                    <a:lstStyle/>
                    <a:p>
                      <a:pPr marR="0" lvl="0" algn="r">
                        <a:spcAft>
                          <a:spcPts val="0"/>
                        </a:spcAft>
                        <a:buSzPts val="800"/>
                      </a:pPr>
                      <a:r>
                        <a:rPr lang="en-US" sz="22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content in required gateway courses should align with a </a:t>
                      </a:r>
                    </a:p>
                    <a:p>
                      <a:pPr marR="0" lvl="0" algn="r">
                        <a:spcAft>
                          <a:spcPts val="0"/>
                        </a:spcAft>
                        <a:buSzPts val="800"/>
                      </a:pPr>
                      <a:r>
                        <a:rPr lang="en-US" sz="22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student’s academic program of choice (math pathways).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105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701C43F-BB64-4843-8A0F-78217F120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534" y="2554576"/>
            <a:ext cx="2152112" cy="2152112"/>
          </a:xfrm>
          <a:prstGeom prst="rect">
            <a:avLst/>
          </a:prstGeom>
        </p:spPr>
      </p:pic>
      <p:pic>
        <p:nvPicPr>
          <p:cNvPr id="12" name="Picture 4" descr="Image result for complete college america">
            <a:extLst>
              <a:ext uri="{FF2B5EF4-FFF2-40B4-BE49-F238E27FC236}">
                <a16:creationId xmlns:a16="http://schemas.microsoft.com/office/drawing/2014/main" id="{CBF53669-31BA-4819-B918-7D0BD4D4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24735B0-F043-4CFA-9733-050333D1DF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complete college america">
            <a:extLst>
              <a:ext uri="{FF2B5EF4-FFF2-40B4-BE49-F238E27FC236}">
                <a16:creationId xmlns:a16="http://schemas.microsoft.com/office/drawing/2014/main" id="{AF5961D9-5D6D-4ED9-AA7C-F771433A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8171C49-A626-42F3-ADE7-EFFD7793C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955268C4-6FB2-410A-8E84-72A81150F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" b="6726"/>
          <a:stretch/>
        </p:blipFill>
        <p:spPr>
          <a:xfrm>
            <a:off x="689811" y="1138990"/>
            <a:ext cx="1081237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complete college america">
            <a:extLst>
              <a:ext uri="{FF2B5EF4-FFF2-40B4-BE49-F238E27FC236}">
                <a16:creationId xmlns:a16="http://schemas.microsoft.com/office/drawing/2014/main" id="{AF5961D9-5D6D-4ED9-AA7C-F771433A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8171C49-A626-42F3-ADE7-EFFD7793C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B0CD0D-ACE9-4318-8E8C-822548ED0C2D}"/>
              </a:ext>
            </a:extLst>
          </p:cNvPr>
          <p:cNvGrpSpPr/>
          <p:nvPr/>
        </p:nvGrpSpPr>
        <p:grpSpPr>
          <a:xfrm>
            <a:off x="561474" y="1082532"/>
            <a:ext cx="11069052" cy="5634715"/>
            <a:chOff x="561474" y="1082532"/>
            <a:chExt cx="11069052" cy="5634715"/>
          </a:xfrm>
        </p:grpSpPr>
        <p:pic>
          <p:nvPicPr>
            <p:cNvPr id="5" name="Picture 4" descr="Chart, bar chart&#10;&#10;Description automatically generated">
              <a:extLst>
                <a:ext uri="{FF2B5EF4-FFF2-40B4-BE49-F238E27FC236}">
                  <a16:creationId xmlns:a16="http://schemas.microsoft.com/office/drawing/2014/main" id="{75A76280-249A-4315-9377-025B55C79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13" b="2053"/>
            <a:stretch/>
          </p:blipFill>
          <p:spPr>
            <a:xfrm>
              <a:off x="561474" y="1161210"/>
              <a:ext cx="11069052" cy="555603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51013-081D-463C-80D8-DFB02FF9B9C0}"/>
                </a:ext>
              </a:extLst>
            </p:cNvPr>
            <p:cNvSpPr/>
            <p:nvPr/>
          </p:nvSpPr>
          <p:spPr>
            <a:xfrm>
              <a:off x="737936" y="1238237"/>
              <a:ext cx="3641559" cy="1723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500"/>
                </a:lnSpc>
              </a:pP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DB6B20E-680A-470B-8145-469ACE855161}"/>
                </a:ext>
              </a:extLst>
            </p:cNvPr>
            <p:cNvSpPr/>
            <p:nvPr/>
          </p:nvSpPr>
          <p:spPr>
            <a:xfrm>
              <a:off x="1196073" y="1082532"/>
              <a:ext cx="6561221" cy="1955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500"/>
                </a:lnSpc>
              </a:pPr>
              <a:r>
                <a:rPr lang="en-US" sz="3200" b="1" dirty="0">
                  <a:solidFill>
                    <a:srgbClr val="000000"/>
                  </a:solidFill>
                </a:rPr>
                <a:t>The University System of Georgia used corequisite support </a:t>
              </a:r>
              <a:br>
                <a:rPr lang="en-US" sz="3200" b="1" dirty="0">
                  <a:solidFill>
                    <a:srgbClr val="000000"/>
                  </a:solidFill>
                </a:rPr>
              </a:br>
              <a:r>
                <a:rPr lang="en-US" sz="3200" b="1" dirty="0">
                  <a:solidFill>
                    <a:srgbClr val="000000"/>
                  </a:solidFill>
                </a:rPr>
                <a:t>to eliminate </a:t>
              </a:r>
              <a:br>
                <a:rPr lang="en-US" sz="3200" b="1" dirty="0">
                  <a:solidFill>
                    <a:srgbClr val="000000"/>
                  </a:solidFill>
                </a:rPr>
              </a:br>
              <a:r>
                <a:rPr lang="en-US" sz="3200" b="1" dirty="0">
                  <a:solidFill>
                    <a:srgbClr val="000000"/>
                  </a:solidFill>
                </a:rPr>
                <a:t>achievement gaps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82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774479"/>
            <a:ext cx="12192000" cy="1083521"/>
          </a:xfrm>
          <a:prstGeom prst="rect">
            <a:avLst/>
          </a:prstGeom>
          <a:solidFill>
            <a:srgbClr val="231F1D"/>
          </a:solidFill>
        </p:spPr>
      </p:sp>
      <p:sp>
        <p:nvSpPr>
          <p:cNvPr id="3" name="TextBox 3"/>
          <p:cNvSpPr txBox="1"/>
          <p:nvPr/>
        </p:nvSpPr>
        <p:spPr>
          <a:xfrm>
            <a:off x="0" y="5774479"/>
            <a:ext cx="12192000" cy="65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667" spc="37" dirty="0">
                <a:solidFill>
                  <a:srgbClr val="F7F9F8"/>
                </a:solidFill>
                <a:latin typeface="Poppins Light"/>
              </a:rPr>
              <a:t>Success at every level of academic preparation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9050" y="380740"/>
            <a:ext cx="12211050" cy="844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Poppins Medium"/>
              </a:rPr>
              <a:t>University System of Georgia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Poppins Medium"/>
              </a:rPr>
              <a:t>Comparison of Success in Gateway </a:t>
            </a:r>
            <a:r>
              <a:rPr lang="en-US" sz="2400" dirty="0">
                <a:latin typeface="Poppins Medium Bold"/>
              </a:rPr>
              <a:t>Mathematics</a:t>
            </a:r>
            <a:r>
              <a:rPr lang="en-US" sz="2400" dirty="0">
                <a:solidFill>
                  <a:srgbClr val="000000"/>
                </a:solidFill>
                <a:latin typeface="Poppins Medium"/>
              </a:rPr>
              <a:t> Classes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5612" y="5187538"/>
            <a:ext cx="9623425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Open Sans Light"/>
              </a:rPr>
              <a:t>http://</a:t>
            </a:r>
            <a:r>
              <a:rPr lang="en-US" sz="1400" dirty="0" err="1">
                <a:solidFill>
                  <a:srgbClr val="000000"/>
                </a:solidFill>
                <a:latin typeface="Open Sans Light"/>
              </a:rPr>
              <a:t>completegeorgia.org</a:t>
            </a:r>
            <a:r>
              <a:rPr lang="en-US" sz="1400" dirty="0">
                <a:solidFill>
                  <a:srgbClr val="000000"/>
                </a:solidFill>
                <a:latin typeface="Open Sans Light"/>
              </a:rPr>
              <a:t>/sites/default/files/resources/Denley_CoRequisite_Academy_Mathematics_0.pdf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 b="2646"/>
          <a:stretch/>
        </p:blipFill>
        <p:spPr>
          <a:xfrm>
            <a:off x="1682672" y="1156327"/>
            <a:ext cx="9158151" cy="4296925"/>
          </a:xfrm>
          <a:prstGeom prst="rect">
            <a:avLst/>
          </a:prstGeom>
        </p:spPr>
      </p:pic>
      <p:pic>
        <p:nvPicPr>
          <p:cNvPr id="10" name="Picture 2" descr="University System of Georgia - Home | Facebook">
            <a:extLst>
              <a:ext uri="{FF2B5EF4-FFF2-40B4-BE49-F238E27FC236}">
                <a16:creationId xmlns:a16="http://schemas.microsoft.com/office/drawing/2014/main" id="{277D1ABF-6D1B-5A44-8E94-8043230C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2" y="2460977"/>
            <a:ext cx="1294512" cy="12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A8120470-988E-2149-9872-A8B72149C763}"/>
              </a:ext>
            </a:extLst>
          </p:cNvPr>
          <p:cNvSpPr txBox="1"/>
          <p:nvPr/>
        </p:nvSpPr>
        <p:spPr>
          <a:xfrm>
            <a:off x="1284288" y="6460808"/>
            <a:ext cx="9623425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http://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completegeorgia.org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/sites/default/files/resources/Denley_CoRequisite_Academy_Mathematics_0.pdf</a:t>
            </a:r>
          </a:p>
        </p:txBody>
      </p:sp>
      <p:pic>
        <p:nvPicPr>
          <p:cNvPr id="13" name="Picture 4" descr="Image result for complete college america">
            <a:extLst>
              <a:ext uri="{FF2B5EF4-FFF2-40B4-BE49-F238E27FC236}">
                <a16:creationId xmlns:a16="http://schemas.microsoft.com/office/drawing/2014/main" id="{C507B8C3-2449-45B7-99A1-17C1BA5E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D50E10E-6C6E-42F7-9895-C713881404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67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complete college america">
            <a:extLst>
              <a:ext uri="{FF2B5EF4-FFF2-40B4-BE49-F238E27FC236}">
                <a16:creationId xmlns:a16="http://schemas.microsoft.com/office/drawing/2014/main" id="{E7E77816-46D9-4CF8-A1CB-1AE79DEA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A4962C2-2FB6-4324-90FB-F04565AC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86F0F709-ED70-4BE0-B4B0-4F04C69D7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7" y="2158465"/>
            <a:ext cx="7058525" cy="39704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6299B10-94E4-4962-94FB-3EBE09629458}"/>
              </a:ext>
            </a:extLst>
          </p:cNvPr>
          <p:cNvGrpSpPr/>
          <p:nvPr/>
        </p:nvGrpSpPr>
        <p:grpSpPr>
          <a:xfrm>
            <a:off x="8293071" y="2100502"/>
            <a:ext cx="3224931" cy="4243137"/>
            <a:chOff x="918411" y="1910070"/>
            <a:chExt cx="3553325" cy="4675214"/>
          </a:xfrm>
        </p:grpSpPr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9E267B58-0239-4C55-A795-590280140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8" t="8784" r="18936" b="12067"/>
            <a:stretch/>
          </p:blipFill>
          <p:spPr>
            <a:xfrm>
              <a:off x="1193985" y="1910070"/>
              <a:ext cx="3002176" cy="3946824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E1E6A77A-5001-4A61-B74B-99D1F2636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4" t="89880" r="3625" b="2465"/>
            <a:stretch/>
          </p:blipFill>
          <p:spPr>
            <a:xfrm>
              <a:off x="918411" y="6112042"/>
              <a:ext cx="3553325" cy="473242"/>
            </a:xfrm>
            <a:prstGeom prst="rect">
              <a:avLst/>
            </a:prstGeom>
          </p:spPr>
        </p:pic>
      </p:grpSp>
      <p:pic>
        <p:nvPicPr>
          <p:cNvPr id="8" name="Picture 7" descr="A picture containing dark, water, person, ball&#10;&#10;Description automatically generated">
            <a:extLst>
              <a:ext uri="{FF2B5EF4-FFF2-40B4-BE49-F238E27FC236}">
                <a16:creationId xmlns:a16="http://schemas.microsoft.com/office/drawing/2014/main" id="{CE7682D5-F2E6-4037-90EC-C00B2BF5D4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25431" r="20166" b="26928"/>
          <a:stretch/>
        </p:blipFill>
        <p:spPr>
          <a:xfrm>
            <a:off x="3561131" y="969857"/>
            <a:ext cx="1070255" cy="844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FE7474-EAD8-4DF9-8911-6E4C9BAD32CA}"/>
              </a:ext>
            </a:extLst>
          </p:cNvPr>
          <p:cNvSpPr/>
          <p:nvPr/>
        </p:nvSpPr>
        <p:spPr>
          <a:xfrm>
            <a:off x="4737940" y="1233626"/>
            <a:ext cx="3999481" cy="501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0000"/>
                </a:solidFill>
              </a:rPr>
              <a:t>The Oregon Landscape</a:t>
            </a:r>
          </a:p>
        </p:txBody>
      </p:sp>
    </p:spTree>
    <p:extLst>
      <p:ext uri="{BB962C8B-B14F-4D97-AF65-F5344CB8AC3E}">
        <p14:creationId xmlns:p14="http://schemas.microsoft.com/office/powerpoint/2010/main" val="2825688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complete college america">
            <a:extLst>
              <a:ext uri="{FF2B5EF4-FFF2-40B4-BE49-F238E27FC236}">
                <a16:creationId xmlns:a16="http://schemas.microsoft.com/office/drawing/2014/main" id="{E7E77816-46D9-4CF8-A1CB-1AE79DEA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A4962C2-2FB6-4324-90FB-F04565AC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50F254F-5EB9-420E-B001-2D90ED84C584}"/>
              </a:ext>
            </a:extLst>
          </p:cNvPr>
          <p:cNvSpPr/>
          <p:nvPr/>
        </p:nvSpPr>
        <p:spPr>
          <a:xfrm>
            <a:off x="2784441" y="1291421"/>
            <a:ext cx="1392071" cy="652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E11B50-1A79-4CDC-B841-F8B795CD04B8}"/>
              </a:ext>
            </a:extLst>
          </p:cNvPr>
          <p:cNvGrpSpPr/>
          <p:nvPr/>
        </p:nvGrpSpPr>
        <p:grpSpPr>
          <a:xfrm>
            <a:off x="3316705" y="880371"/>
            <a:ext cx="5558589" cy="5356549"/>
            <a:chOff x="136192" y="784836"/>
            <a:chExt cx="5558589" cy="5356549"/>
          </a:xfrm>
        </p:grpSpPr>
        <p:pic>
          <p:nvPicPr>
            <p:cNvPr id="20" name="Picture 19" descr="Chart, bar chart&#10;&#10;Description automatically generated">
              <a:extLst>
                <a:ext uri="{FF2B5EF4-FFF2-40B4-BE49-F238E27FC236}">
                  <a16:creationId xmlns:a16="http://schemas.microsoft.com/office/drawing/2014/main" id="{97AD7D0B-7724-440A-AD90-ABEAC6FAC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76"/>
            <a:stretch/>
          </p:blipFill>
          <p:spPr>
            <a:xfrm>
              <a:off x="136192" y="784836"/>
              <a:ext cx="5558589" cy="4781743"/>
            </a:xfrm>
            <a:prstGeom prst="rect">
              <a:avLst/>
            </a:prstGeom>
          </p:spPr>
        </p:pic>
        <p:pic>
          <p:nvPicPr>
            <p:cNvPr id="33" name="Picture 32" descr="Chart, bar chart&#10;&#10;Description automatically generated">
              <a:extLst>
                <a:ext uri="{FF2B5EF4-FFF2-40B4-BE49-F238E27FC236}">
                  <a16:creationId xmlns:a16="http://schemas.microsoft.com/office/drawing/2014/main" id="{000974DB-9015-4989-AD9F-247E29E8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5" t="89880" b="2742"/>
            <a:stretch/>
          </p:blipFill>
          <p:spPr>
            <a:xfrm>
              <a:off x="982905" y="5731232"/>
              <a:ext cx="3865161" cy="410153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9EF5D63-2B26-4761-B2B7-BA3F2D6A03F7}"/>
                </a:ext>
              </a:extLst>
            </p:cNvPr>
            <p:cNvGrpSpPr/>
            <p:nvPr/>
          </p:nvGrpSpPr>
          <p:grpSpPr>
            <a:xfrm>
              <a:off x="436728" y="1269242"/>
              <a:ext cx="4026091" cy="2159758"/>
              <a:chOff x="436728" y="1269242"/>
              <a:chExt cx="4026091" cy="2159758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2FB9C97-D015-45A1-80FE-8B213F64AF26}"/>
                  </a:ext>
                </a:extLst>
              </p:cNvPr>
              <p:cNvSpPr/>
              <p:nvPr/>
            </p:nvSpPr>
            <p:spPr>
              <a:xfrm>
                <a:off x="573206" y="1269242"/>
                <a:ext cx="2852382" cy="21597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90B9DBA-3154-4EA4-A960-AB05E4D47FA9}"/>
                  </a:ext>
                </a:extLst>
              </p:cNvPr>
              <p:cNvSpPr/>
              <p:nvPr/>
            </p:nvSpPr>
            <p:spPr>
              <a:xfrm>
                <a:off x="436728" y="1291421"/>
                <a:ext cx="4026091" cy="15336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  <a:defRPr sz="1862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Percent of students </a:t>
                </a:r>
              </a:p>
              <a:p>
                <a:pPr>
                  <a:lnSpc>
                    <a:spcPts val="2800"/>
                  </a:lnSpc>
                  <a:defRPr sz="1862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who will ever pass a</a:t>
                </a:r>
                <a:br>
                  <a:rPr lang="en-US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</a:br>
                <a:r>
                  <a:rPr lang="en-US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college-level math course,</a:t>
                </a:r>
              </a:p>
              <a:p>
                <a:pPr>
                  <a:lnSpc>
                    <a:spcPts val="2800"/>
                  </a:lnSpc>
                  <a:defRPr sz="1862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by first math course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25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complete college america">
            <a:extLst>
              <a:ext uri="{FF2B5EF4-FFF2-40B4-BE49-F238E27FC236}">
                <a16:creationId xmlns:a16="http://schemas.microsoft.com/office/drawing/2014/main" id="{033EB5A7-F465-4090-9A36-34A8B268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A8117AE4-EDEF-459B-9140-6D74FD2FD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A8F3A097-D596-40DF-81FE-AD66A05B514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90611797"/>
              </p:ext>
            </p:extLst>
          </p:nvPr>
        </p:nvGraphicFramePr>
        <p:xfrm>
          <a:off x="1956416" y="2635998"/>
          <a:ext cx="4937863" cy="345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98E6E0C-4002-4BC8-A38D-AA6F5BA99275}"/>
              </a:ext>
            </a:extLst>
          </p:cNvPr>
          <p:cNvSpPr txBox="1"/>
          <p:nvPr/>
        </p:nvSpPr>
        <p:spPr>
          <a:xfrm>
            <a:off x="2602296" y="5977949"/>
            <a:ext cx="3865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HECC analysis of student-level data from Oregon community colleges. </a:t>
            </a:r>
          </a:p>
        </p:txBody>
      </p:sp>
      <p:pic>
        <p:nvPicPr>
          <p:cNvPr id="36" name="Picture 35" descr="Chart, bar chart&#10;&#10;Description automatically generated">
            <a:extLst>
              <a:ext uri="{FF2B5EF4-FFF2-40B4-BE49-F238E27FC236}">
                <a16:creationId xmlns:a16="http://schemas.microsoft.com/office/drawing/2014/main" id="{6A96A160-3F82-4D77-B20A-9CD3BFF931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74514" r="7268" b="12562"/>
          <a:stretch/>
        </p:blipFill>
        <p:spPr>
          <a:xfrm>
            <a:off x="2005066" y="5144121"/>
            <a:ext cx="4866161" cy="71841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4AFE254-2010-44EA-852D-228262C30CD0}"/>
              </a:ext>
            </a:extLst>
          </p:cNvPr>
          <p:cNvSpPr/>
          <p:nvPr/>
        </p:nvSpPr>
        <p:spPr>
          <a:xfrm>
            <a:off x="1956416" y="1359389"/>
            <a:ext cx="4276299" cy="154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Percent of students </a:t>
            </a:r>
          </a:p>
          <a:p>
            <a:pPr>
              <a:lnSpc>
                <a:spcPts val="2800"/>
              </a:lnSpc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who earn a post-secondary credential within six years,</a:t>
            </a:r>
            <a:b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by first math course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8DFEFAC-38CE-4746-8C24-025DA6FA1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80472"/>
              </p:ext>
            </p:extLst>
          </p:nvPr>
        </p:nvGraphicFramePr>
        <p:xfrm>
          <a:off x="7759836" y="1983182"/>
          <a:ext cx="1586670" cy="128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9B1DB4B-EF23-4EDD-B0B7-C645BF4A6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457125"/>
              </p:ext>
            </p:extLst>
          </p:nvPr>
        </p:nvGraphicFramePr>
        <p:xfrm>
          <a:off x="7759836" y="3859053"/>
          <a:ext cx="1586670" cy="128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D26987A-577E-4A92-8737-B3A3BE43A678}"/>
              </a:ext>
            </a:extLst>
          </p:cNvPr>
          <p:cNvSpPr txBox="1"/>
          <p:nvPr/>
        </p:nvSpPr>
        <p:spPr>
          <a:xfrm>
            <a:off x="7833924" y="1679698"/>
            <a:ext cx="171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4E51"/>
                </a:solidFill>
              </a:rPr>
              <a:t>Type of credential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6920CE-B98E-42AC-B525-1F0DBDDED9B0}"/>
              </a:ext>
            </a:extLst>
          </p:cNvPr>
          <p:cNvSpPr txBox="1"/>
          <p:nvPr/>
        </p:nvSpPr>
        <p:spPr>
          <a:xfrm>
            <a:off x="9061239" y="2163471"/>
            <a:ext cx="1340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54E51"/>
                </a:solidFill>
              </a:rPr>
              <a:t>Started in developmental math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A7834C-BA21-40FB-8F87-ADC05DD4C279}"/>
              </a:ext>
            </a:extLst>
          </p:cNvPr>
          <p:cNvSpPr txBox="1"/>
          <p:nvPr/>
        </p:nvSpPr>
        <p:spPr>
          <a:xfrm>
            <a:off x="9061296" y="3979256"/>
            <a:ext cx="971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54E51"/>
                </a:solidFill>
              </a:rPr>
              <a:t>Started in college-level math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23DEEE-F7B8-4309-9EEA-E327C22D0BE5}"/>
              </a:ext>
            </a:extLst>
          </p:cNvPr>
          <p:cNvGrpSpPr/>
          <p:nvPr/>
        </p:nvGrpSpPr>
        <p:grpSpPr>
          <a:xfrm>
            <a:off x="8070437" y="3285044"/>
            <a:ext cx="1359524" cy="461665"/>
            <a:chOff x="6937177" y="3426012"/>
            <a:chExt cx="1359524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ADD364-C9CE-40CD-81F2-8825943C957C}"/>
                </a:ext>
              </a:extLst>
            </p:cNvPr>
            <p:cNvSpPr txBox="1"/>
            <p:nvPr/>
          </p:nvSpPr>
          <p:spPr>
            <a:xfrm>
              <a:off x="7028343" y="3426012"/>
              <a:ext cx="1268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54E51"/>
                  </a:solidFill>
                </a:rPr>
                <a:t>Associate degree</a:t>
              </a:r>
            </a:p>
            <a:p>
              <a:r>
                <a:rPr lang="en-US" sz="1200" b="1" dirty="0">
                  <a:solidFill>
                    <a:srgbClr val="254E51"/>
                  </a:solidFill>
                </a:rPr>
                <a:t>Certificate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00BAEC7-68B3-45AF-AAD1-603BC028D0AB}"/>
                </a:ext>
              </a:extLst>
            </p:cNvPr>
            <p:cNvSpPr/>
            <p:nvPr/>
          </p:nvSpPr>
          <p:spPr>
            <a:xfrm>
              <a:off x="6937177" y="3537624"/>
              <a:ext cx="122145" cy="100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54E5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D6AC8F8-3D49-4971-964D-4A73CEC1C261}"/>
                </a:ext>
              </a:extLst>
            </p:cNvPr>
            <p:cNvSpPr/>
            <p:nvPr/>
          </p:nvSpPr>
          <p:spPr>
            <a:xfrm>
              <a:off x="6940492" y="3690024"/>
              <a:ext cx="122145" cy="1009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54E5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50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2E9EE2BD-7D94-FE46-8809-FEE6655258FB}"/>
              </a:ext>
            </a:extLst>
          </p:cNvPr>
          <p:cNvSpPr/>
          <p:nvPr/>
        </p:nvSpPr>
        <p:spPr>
          <a:xfrm>
            <a:off x="0" y="5866278"/>
            <a:ext cx="12211050" cy="9917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8C236-D01D-8F42-B1C5-6E19DE7D0C2D}"/>
              </a:ext>
            </a:extLst>
          </p:cNvPr>
          <p:cNvSpPr/>
          <p:nvPr/>
        </p:nvSpPr>
        <p:spPr>
          <a:xfrm flipH="1">
            <a:off x="2857842" y="1277535"/>
            <a:ext cx="64763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Meeting Dates  </a:t>
            </a:r>
          </a:p>
          <a:p>
            <a:pPr marL="15875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for Campus Implementation Teams</a:t>
            </a:r>
          </a:p>
          <a:p>
            <a:pPr marL="15875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all meetings 9:00-12:00 PT</a:t>
            </a:r>
          </a:p>
          <a:p>
            <a:pPr marL="15875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October 15 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November 19 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January 21 </a:t>
            </a:r>
          </a:p>
          <a:p>
            <a:pPr marL="473075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February 18</a:t>
            </a:r>
          </a:p>
        </p:txBody>
      </p:sp>
      <p:pic>
        <p:nvPicPr>
          <p:cNvPr id="11" name="Picture 4" descr="Image result for complete college america">
            <a:extLst>
              <a:ext uri="{FF2B5EF4-FFF2-40B4-BE49-F238E27FC236}">
                <a16:creationId xmlns:a16="http://schemas.microsoft.com/office/drawing/2014/main" id="{C9925C96-77AA-4213-8642-4A095626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448FC37-B324-4BCF-AF1E-6174B0625C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FECC51-FA01-4001-8414-DBAAB2F4A2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4499" r="14160" b="12924"/>
          <a:stretch/>
        </p:blipFill>
        <p:spPr>
          <a:xfrm>
            <a:off x="6600825" y="3079377"/>
            <a:ext cx="2134738" cy="21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15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complete college america">
            <a:extLst>
              <a:ext uri="{FF2B5EF4-FFF2-40B4-BE49-F238E27FC236}">
                <a16:creationId xmlns:a16="http://schemas.microsoft.com/office/drawing/2014/main" id="{033EB5A7-F465-4090-9A36-34A8B268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A8117AE4-EDEF-459B-9140-6D74FD2FD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1FDA7BC-0990-4082-95D9-E31586CFF416}"/>
              </a:ext>
            </a:extLst>
          </p:cNvPr>
          <p:cNvGrpSpPr/>
          <p:nvPr/>
        </p:nvGrpSpPr>
        <p:grpSpPr>
          <a:xfrm>
            <a:off x="3831508" y="597554"/>
            <a:ext cx="4528983" cy="6026173"/>
            <a:chOff x="974557" y="709705"/>
            <a:chExt cx="4604085" cy="5438876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508F1494-9622-4A61-8AAC-626756FD4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3" t="12782" r="14912" b="14702"/>
            <a:stretch/>
          </p:blipFill>
          <p:spPr>
            <a:xfrm>
              <a:off x="974557" y="709705"/>
              <a:ext cx="4604085" cy="4973053"/>
            </a:xfrm>
            <a:prstGeom prst="rect">
              <a:avLst/>
            </a:prstGeom>
          </p:spPr>
        </p:pic>
        <p:pic>
          <p:nvPicPr>
            <p:cNvPr id="32" name="Picture 31" descr="Text&#10;&#10;Description automatically generated">
              <a:extLst>
                <a:ext uri="{FF2B5EF4-FFF2-40B4-BE49-F238E27FC236}">
                  <a16:creationId xmlns:a16="http://schemas.microsoft.com/office/drawing/2014/main" id="{659DD0FD-5F4C-4F1D-9C96-2ADB850C2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6" t="90092" r="3976" b="2764"/>
            <a:stretch/>
          </p:blipFill>
          <p:spPr>
            <a:xfrm>
              <a:off x="1110915" y="5658694"/>
              <a:ext cx="4331368" cy="489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132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water, person, ball&#10;&#10;Description automatically generated">
            <a:extLst>
              <a:ext uri="{FF2B5EF4-FFF2-40B4-BE49-F238E27FC236}">
                <a16:creationId xmlns:a16="http://schemas.microsoft.com/office/drawing/2014/main" id="{32FA0342-566A-904D-8E37-86325C20D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25431" r="20166" b="26928"/>
          <a:stretch/>
        </p:blipFill>
        <p:spPr>
          <a:xfrm>
            <a:off x="2288652" y="446973"/>
            <a:ext cx="7221107" cy="5698046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F7F9AEE-9F7E-2049-B348-67F8319B2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476846"/>
            <a:ext cx="5359400" cy="1638300"/>
          </a:xfrm>
          <a:prstGeom prst="rect">
            <a:avLst/>
          </a:prstGeom>
        </p:spPr>
      </p:pic>
      <p:pic>
        <p:nvPicPr>
          <p:cNvPr id="11" name="Picture 4" descr="Image result for complete college america">
            <a:extLst>
              <a:ext uri="{FF2B5EF4-FFF2-40B4-BE49-F238E27FC236}">
                <a16:creationId xmlns:a16="http://schemas.microsoft.com/office/drawing/2014/main" id="{D54AF48F-4058-4315-8660-3888670A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1F0804D-8F10-41DE-A992-747D54FF5E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8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1820"/>
            <a:ext cx="9144000" cy="6763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52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College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032" y="2616908"/>
            <a:ext cx="8143936" cy="34128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/>
              <a:t>Mission</a:t>
            </a:r>
            <a:r>
              <a:rPr lang="en-US" sz="3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CCA is a bold national advocate for dramatically </a:t>
            </a:r>
            <a:br>
              <a:rPr lang="en-US" sz="3000" dirty="0"/>
            </a:br>
            <a:r>
              <a:rPr lang="en-US" sz="3000" dirty="0"/>
              <a:t>increasing college completion rates and </a:t>
            </a:r>
            <a:br>
              <a:rPr lang="en-US" sz="3000" dirty="0"/>
            </a:br>
            <a:r>
              <a:rPr lang="en-US" sz="3000" dirty="0"/>
              <a:t>closing institutional performance gaps </a:t>
            </a:r>
            <a:br>
              <a:rPr lang="en-US" sz="3000" dirty="0"/>
            </a:br>
            <a:r>
              <a:rPr lang="en-US" sz="3000" dirty="0"/>
              <a:t>by working with states, systems, institutions, and partners to scale highly effective structural reforms and promote policies that improve student success.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EA8CC2-774B-41F3-B5E0-07FDAB23C87F}"/>
              </a:ext>
            </a:extLst>
          </p:cNvPr>
          <p:cNvSpPr txBox="1">
            <a:spLocks/>
          </p:cNvSpPr>
          <p:nvPr/>
        </p:nvSpPr>
        <p:spPr>
          <a:xfrm>
            <a:off x="1796143" y="2812851"/>
            <a:ext cx="8996148" cy="341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4" descr="Image result for complete college america">
            <a:extLst>
              <a:ext uri="{FF2B5EF4-FFF2-40B4-BE49-F238E27FC236}">
                <a16:creationId xmlns:a16="http://schemas.microsoft.com/office/drawing/2014/main" id="{46F46228-4179-4BC0-83BE-16D64A69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B4AA66B-E0D5-4CA5-888D-DC59BB0B6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6906E6-5377-411A-B7E2-C3E7161B6EE3}"/>
              </a:ext>
            </a:extLst>
          </p:cNvPr>
          <p:cNvSpPr/>
          <p:nvPr/>
        </p:nvSpPr>
        <p:spPr>
          <a:xfrm>
            <a:off x="2798064" y="3566160"/>
            <a:ext cx="6601968" cy="9936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032" y="2616908"/>
            <a:ext cx="8143936" cy="34128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/>
              <a:t>Mission</a:t>
            </a:r>
            <a:r>
              <a:rPr lang="en-US" sz="3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CCA is a bold national advocate for dramatically </a:t>
            </a:r>
            <a:br>
              <a:rPr lang="en-US" sz="3000" dirty="0"/>
            </a:br>
            <a:r>
              <a:rPr lang="en-US" sz="3000" dirty="0"/>
              <a:t>increasing college completion rates and </a:t>
            </a:r>
            <a:br>
              <a:rPr lang="en-US" sz="3000" dirty="0"/>
            </a:br>
            <a:r>
              <a:rPr lang="en-US" sz="3000" dirty="0"/>
              <a:t>closing institutional performance gaps </a:t>
            </a:r>
            <a:br>
              <a:rPr lang="en-US" sz="3000" dirty="0"/>
            </a:br>
            <a:r>
              <a:rPr lang="en-US" sz="3000" dirty="0"/>
              <a:t>by working with states, systems, institutions, and partners to scale highly effective structural reforms and promote policies that improve student success.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1820"/>
            <a:ext cx="9144000" cy="6763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52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College America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EA8CC2-774B-41F3-B5E0-07FDAB23C87F}"/>
              </a:ext>
            </a:extLst>
          </p:cNvPr>
          <p:cNvSpPr txBox="1">
            <a:spLocks/>
          </p:cNvSpPr>
          <p:nvPr/>
        </p:nvSpPr>
        <p:spPr>
          <a:xfrm>
            <a:off x="1796143" y="2812851"/>
            <a:ext cx="8996148" cy="341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4" descr="Image result for complete college america">
            <a:extLst>
              <a:ext uri="{FF2B5EF4-FFF2-40B4-BE49-F238E27FC236}">
                <a16:creationId xmlns:a16="http://schemas.microsoft.com/office/drawing/2014/main" id="{46F46228-4179-4BC0-83BE-16D64A69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B4AA66B-E0D5-4CA5-888D-DC59BB0B6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1820"/>
            <a:ext cx="9144000" cy="6763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52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College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729" y="2616908"/>
            <a:ext cx="10050541" cy="37349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/>
              <a:t>Vision</a:t>
            </a:r>
            <a:r>
              <a:rPr lang="en-US" sz="3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CCA envisions a nation where all students, regardless of race, ethnicity, socioeconomic status, or familial educational achievement, have equal opportunities to access and complete a college education or credential of value </a:t>
            </a:r>
            <a:br>
              <a:rPr lang="en-US" sz="3000" dirty="0"/>
            </a:br>
            <a:r>
              <a:rPr lang="en-US" sz="3000" dirty="0"/>
              <a:t>because postsecondary institutions, policy makers, and systems of higher education welcome, invest in, and support these students through and to an on-time completion. 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EA8CC2-774B-41F3-B5E0-07FDAB23C87F}"/>
              </a:ext>
            </a:extLst>
          </p:cNvPr>
          <p:cNvSpPr txBox="1">
            <a:spLocks/>
          </p:cNvSpPr>
          <p:nvPr/>
        </p:nvSpPr>
        <p:spPr>
          <a:xfrm>
            <a:off x="1796143" y="2812851"/>
            <a:ext cx="8996148" cy="341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 descr="Image result for complete college america">
            <a:extLst>
              <a:ext uri="{FF2B5EF4-FFF2-40B4-BE49-F238E27FC236}">
                <a16:creationId xmlns:a16="http://schemas.microsoft.com/office/drawing/2014/main" id="{7706255B-0D8B-4240-9969-E5D6D5F4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077FA27-DBE4-4903-9A30-BD4089249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FFBEEF-F625-439E-830D-D2B544F838A0}"/>
              </a:ext>
            </a:extLst>
          </p:cNvPr>
          <p:cNvSpPr/>
          <p:nvPr/>
        </p:nvSpPr>
        <p:spPr>
          <a:xfrm>
            <a:off x="1070729" y="4919472"/>
            <a:ext cx="10050541" cy="15387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729" y="2616908"/>
            <a:ext cx="10050541" cy="37349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/>
              <a:t>Vision</a:t>
            </a:r>
            <a:r>
              <a:rPr lang="en-US" sz="3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CCA envisions a nation where all students, regardless of race, ethnicity, socioeconomic status, or familial educational achievement, have equal opportunities to access and complete a college education or credential of value </a:t>
            </a:r>
            <a:br>
              <a:rPr lang="en-US" sz="3000" dirty="0"/>
            </a:br>
            <a:r>
              <a:rPr lang="en-US" sz="3000" dirty="0"/>
              <a:t>because postsecondary institutions, policy makers, and systems of higher education welcome, invest in, and support these students through and to an on-time completion. 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1820"/>
            <a:ext cx="9144000" cy="6763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52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College America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EA8CC2-774B-41F3-B5E0-07FDAB23C87F}"/>
              </a:ext>
            </a:extLst>
          </p:cNvPr>
          <p:cNvSpPr txBox="1">
            <a:spLocks/>
          </p:cNvSpPr>
          <p:nvPr/>
        </p:nvSpPr>
        <p:spPr>
          <a:xfrm>
            <a:off x="1796143" y="2812851"/>
            <a:ext cx="8996148" cy="341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 descr="Image result for complete college america">
            <a:extLst>
              <a:ext uri="{FF2B5EF4-FFF2-40B4-BE49-F238E27FC236}">
                <a16:creationId xmlns:a16="http://schemas.microsoft.com/office/drawing/2014/main" id="{7706255B-0D8B-4240-9969-E5D6D5F4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077FA27-DBE4-4903-9A30-BD4089249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299AB3-6881-A943-9D5C-480F4A03E63E}"/>
              </a:ext>
            </a:extLst>
          </p:cNvPr>
          <p:cNvSpPr/>
          <p:nvPr/>
        </p:nvSpPr>
        <p:spPr>
          <a:xfrm>
            <a:off x="955728" y="5115991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F528B"/>
                </a:solidFill>
                <a:latin typeface="Helvetica" pitchFamily="2" charset="0"/>
              </a:rPr>
              <a:t>Research &amp; Insights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8399B-A529-2947-A5D8-9D415FC3ADF1}"/>
              </a:ext>
            </a:extLst>
          </p:cNvPr>
          <p:cNvSpPr/>
          <p:nvPr/>
        </p:nvSpPr>
        <p:spPr>
          <a:xfrm>
            <a:off x="4578687" y="5115990"/>
            <a:ext cx="3832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F528B"/>
                </a:solidFill>
                <a:latin typeface="Helvetica" pitchFamily="2" charset="0"/>
              </a:rPr>
              <a:t>Alliance Engagement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947DFC-40B6-3D46-AD4C-E8D4516057C8}"/>
              </a:ext>
            </a:extLst>
          </p:cNvPr>
          <p:cNvSpPr/>
          <p:nvPr/>
        </p:nvSpPr>
        <p:spPr>
          <a:xfrm>
            <a:off x="478486" y="1351624"/>
            <a:ext cx="11235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2F528B"/>
                </a:solidFill>
                <a:latin typeface="Helvetica" pitchFamily="2" charset="0"/>
              </a:rPr>
              <a:t>CCA has made our mark through: </a:t>
            </a:r>
            <a:endParaRPr lang="en-US" sz="3200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A4051-3835-E843-8239-DCC597A187C9}"/>
              </a:ext>
            </a:extLst>
          </p:cNvPr>
          <p:cNvSpPr/>
          <p:nvPr/>
        </p:nvSpPr>
        <p:spPr>
          <a:xfrm>
            <a:off x="8677253" y="5115990"/>
            <a:ext cx="3197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F528B"/>
                </a:solidFill>
                <a:latin typeface="Helvetica" pitchFamily="2" charset="0"/>
              </a:rPr>
              <a:t>Strategic Initiatives</a:t>
            </a:r>
            <a:endParaRPr lang="en-US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A4305B-641C-4B6A-B7C0-1C00DBDA30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3000" y="2901712"/>
            <a:ext cx="2629267" cy="205768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E994145-41E8-4554-AE25-ABFCDBA517F1}"/>
              </a:ext>
            </a:extLst>
          </p:cNvPr>
          <p:cNvGrpSpPr/>
          <p:nvPr/>
        </p:nvGrpSpPr>
        <p:grpSpPr>
          <a:xfrm>
            <a:off x="4411651" y="2901712"/>
            <a:ext cx="3696217" cy="1971951"/>
            <a:chOff x="4331003" y="2828415"/>
            <a:chExt cx="3696217" cy="19719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496DF4-82DD-4162-B9D0-BBA1EF8DD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1004" y="2828415"/>
              <a:ext cx="3696216" cy="197195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D0B6A-7D63-4D86-90B9-B57460E4CD02}"/>
                </a:ext>
              </a:extLst>
            </p:cNvPr>
            <p:cNvSpPr/>
            <p:nvPr/>
          </p:nvSpPr>
          <p:spPr>
            <a:xfrm>
              <a:off x="4331003" y="4261758"/>
              <a:ext cx="616554" cy="53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1F62EDF-8AC6-4B82-B990-4ED16179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253" y="3094877"/>
            <a:ext cx="3197664" cy="1585619"/>
          </a:xfrm>
          <a:prstGeom prst="rect">
            <a:avLst/>
          </a:prstGeom>
        </p:spPr>
      </p:pic>
      <p:pic>
        <p:nvPicPr>
          <p:cNvPr id="14" name="Picture 4" descr="Image result for complete college america">
            <a:extLst>
              <a:ext uri="{FF2B5EF4-FFF2-40B4-BE49-F238E27FC236}">
                <a16:creationId xmlns:a16="http://schemas.microsoft.com/office/drawing/2014/main" id="{6033C10C-DB62-4C1F-91A6-29395CC6B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2E597BC-5F8D-4860-8895-200229B242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3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9B330A-771E-43DD-B0F5-95857606DA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486" y="2573701"/>
            <a:ext cx="3502015" cy="3199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25C6B-1B6E-4F4F-91E9-E9EF79EC63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402" y="2474639"/>
            <a:ext cx="7123226" cy="3352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159313-A164-415E-A8DB-8D83528CB466}"/>
              </a:ext>
            </a:extLst>
          </p:cNvPr>
          <p:cNvSpPr/>
          <p:nvPr/>
        </p:nvSpPr>
        <p:spPr>
          <a:xfrm>
            <a:off x="478486" y="1351624"/>
            <a:ext cx="11235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2F528B"/>
                </a:solidFill>
                <a:latin typeface="Helvetica" pitchFamily="2" charset="0"/>
              </a:rPr>
              <a:t>CCA Change Model and Our Values</a:t>
            </a:r>
            <a:endParaRPr lang="en-US" sz="3200" i="1" dirty="0"/>
          </a:p>
        </p:txBody>
      </p:sp>
      <p:pic>
        <p:nvPicPr>
          <p:cNvPr id="8" name="Picture 4" descr="Image result for complete college america">
            <a:extLst>
              <a:ext uri="{FF2B5EF4-FFF2-40B4-BE49-F238E27FC236}">
                <a16:creationId xmlns:a16="http://schemas.microsoft.com/office/drawing/2014/main" id="{F0496D67-24E2-4DA8-9324-B9A39818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35" y="140753"/>
            <a:ext cx="1199473" cy="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7B43C6A-3B0D-4068-A5E4-14EF696A9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>
          <a:xfrm>
            <a:off x="136192" y="95650"/>
            <a:ext cx="2119762" cy="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9E75"/>
      </a:accent1>
      <a:accent2>
        <a:srgbClr val="94CBCE"/>
      </a:accent2>
      <a:accent3>
        <a:srgbClr val="505138"/>
      </a:accent3>
      <a:accent4>
        <a:srgbClr val="E0DFD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61615F0B999F40B2140BF23ADE4DC1" ma:contentTypeVersion="12" ma:contentTypeDescription="Create a new document." ma:contentTypeScope="" ma:versionID="671648c550781817ad3b07af3ca0462c">
  <xsd:schema xmlns:xsd="http://www.w3.org/2001/XMLSchema" xmlns:xs="http://www.w3.org/2001/XMLSchema" xmlns:p="http://schemas.microsoft.com/office/2006/metadata/properties" xmlns:ns2="d247a81b-51b6-4401-a57c-7f046cafe24a" xmlns:ns3="229562f5-d0af-48a4-b034-d1966936d160" targetNamespace="http://schemas.microsoft.com/office/2006/metadata/properties" ma:root="true" ma:fieldsID="62f0b28588e83e4e26e63ba7b51bbfaa" ns2:_="" ns3:_="">
    <xsd:import namespace="d247a81b-51b6-4401-a57c-7f046cafe24a"/>
    <xsd:import namespace="229562f5-d0af-48a4-b034-d1966936d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7a81b-51b6-4401-a57c-7f046cafe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62f5-d0af-48a4-b034-d1966936d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26E2AB-9980-48CD-9B89-D3FED8E4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FF496E-2B9B-45E0-8708-29758148D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7a81b-51b6-4401-a57c-7f046cafe24a"/>
    <ds:schemaRef ds:uri="229562f5-d0af-48a4-b034-d1966936d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9EA753-4E38-496B-986F-596EE3B8FA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2866</TotalTime>
  <Words>1064</Words>
  <Application>Microsoft Office PowerPoint</Application>
  <PresentationFormat>Widescreen</PresentationFormat>
  <Paragraphs>180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Franklin Gothic Medium</vt:lpstr>
      <vt:lpstr>Helvetica</vt:lpstr>
      <vt:lpstr>Open Sans Light</vt:lpstr>
      <vt:lpstr>Poppins Light</vt:lpstr>
      <vt:lpstr>Poppins Medium</vt:lpstr>
      <vt:lpstr>Poppins Medium Bold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Complete College America</vt:lpstr>
      <vt:lpstr>Complete College America</vt:lpstr>
      <vt:lpstr>Complete College America</vt:lpstr>
      <vt:lpstr>Complete College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Shifting the Institutional Narrative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Community College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Protas, Brandon</dc:creator>
  <cp:lastModifiedBy>Brandon Protas</cp:lastModifiedBy>
  <cp:revision>145</cp:revision>
  <dcterms:created xsi:type="dcterms:W3CDTF">2018-09-24T13:51:32Z</dcterms:created>
  <dcterms:modified xsi:type="dcterms:W3CDTF">2021-09-27T13:23:03Z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0x010100E361615F0B999F40B2140BF23ADE4DC1</vt:lpwstr>
  </property>
</Properties>
</file>